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60" r:id="rId2"/>
    <p:sldMasterId id="2147483657" r:id="rId3"/>
    <p:sldMasterId id="2147483667" r:id="rId4"/>
  </p:sldMasterIdLst>
  <p:notesMasterIdLst>
    <p:notesMasterId r:id="rId36"/>
  </p:notesMasterIdLst>
  <p:sldIdLst>
    <p:sldId id="884" r:id="rId5"/>
    <p:sldId id="989" r:id="rId6"/>
    <p:sldId id="960" r:id="rId7"/>
    <p:sldId id="981" r:id="rId8"/>
    <p:sldId id="970" r:id="rId9"/>
    <p:sldId id="987" r:id="rId10"/>
    <p:sldId id="974" r:id="rId11"/>
    <p:sldId id="978" r:id="rId12"/>
    <p:sldId id="979" r:id="rId13"/>
    <p:sldId id="961" r:id="rId14"/>
    <p:sldId id="982" r:id="rId15"/>
    <p:sldId id="988" r:id="rId16"/>
    <p:sldId id="990" r:id="rId17"/>
    <p:sldId id="991" r:id="rId18"/>
    <p:sldId id="964" r:id="rId19"/>
    <p:sldId id="985" r:id="rId20"/>
    <p:sldId id="965" r:id="rId21"/>
    <p:sldId id="967" r:id="rId22"/>
    <p:sldId id="968" r:id="rId23"/>
    <p:sldId id="971" r:id="rId24"/>
    <p:sldId id="984" r:id="rId25"/>
    <p:sldId id="973" r:id="rId26"/>
    <p:sldId id="986" r:id="rId27"/>
    <p:sldId id="975" r:id="rId28"/>
    <p:sldId id="977" r:id="rId29"/>
    <p:sldId id="980" r:id="rId30"/>
    <p:sldId id="963" r:id="rId31"/>
    <p:sldId id="983" r:id="rId32"/>
    <p:sldId id="959" r:id="rId33"/>
    <p:sldId id="992" r:id="rId34"/>
    <p:sldId id="993" r:id="rId35"/>
  </p:sldIdLst>
  <p:sldSz cx="9144000" cy="5143500" type="screen16x9"/>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15:clr>
            <a:srgbClr val="A4A3A4"/>
          </p15:clr>
        </p15:guide>
        <p15:guide id="4" orient="horz" pos="3239">
          <p15:clr>
            <a:srgbClr val="A4A3A4"/>
          </p15:clr>
        </p15:guide>
        <p15:guide id="5">
          <p15:clr>
            <a:srgbClr val="A4A3A4"/>
          </p15:clr>
        </p15:guide>
        <p15:guide id="6"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0000"/>
    <a:srgbClr val="FF66FF"/>
    <a:srgbClr val="CC99FF"/>
    <a:srgbClr val="66FFFF"/>
    <a:srgbClr val="CCCCFF"/>
    <a:srgbClr val="FF3399"/>
    <a:srgbClr val="FF9900"/>
    <a:srgbClr val="CC00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6374" autoAdjust="0"/>
  </p:normalViewPr>
  <p:slideViewPr>
    <p:cSldViewPr>
      <p:cViewPr varScale="1">
        <p:scale>
          <a:sx n="108" d="100"/>
          <a:sy n="108" d="100"/>
        </p:scale>
        <p:origin x="984" y="67"/>
      </p:cViewPr>
      <p:guideLst>
        <p:guide orient="horz" pos="1620"/>
        <p:guide pos="2880"/>
        <p:guide orient="horz"/>
        <p:guide orient="horz" pos="3239"/>
        <p:guide/>
        <p:guide pos="5759"/>
      </p:guideLst>
    </p:cSldViewPr>
  </p:slideViewPr>
  <p:notesTextViewPr>
    <p:cViewPr>
      <p:scale>
        <a:sx n="100" d="100"/>
        <a:sy n="100" d="100"/>
      </p:scale>
      <p:origin x="0" y="0"/>
    </p:cViewPr>
  </p:notesTextViewPr>
  <p:sorterViewPr>
    <p:cViewPr>
      <p:scale>
        <a:sx n="84" d="100"/>
        <a:sy n="84" d="100"/>
      </p:scale>
      <p:origin x="0" y="0"/>
    </p:cViewPr>
  </p:sorterViewPr>
  <p:notesViewPr>
    <p:cSldViewPr>
      <p:cViewPr varScale="1">
        <p:scale>
          <a:sx n="68" d="100"/>
          <a:sy n="68"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93CC7B-F96E-4B2C-992B-B794D87698E3}"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B1FB53-074E-453F-8BCF-006D7CFC3CA0}" type="slidenum">
              <a:rPr lang="zh-CN" altLang="en-US" smtClean="0"/>
              <a:t>‹#›</a:t>
            </a:fld>
            <a:endParaRPr lang="zh-CN" altLang="en-US"/>
          </a:p>
        </p:txBody>
      </p:sp>
    </p:spTree>
    <p:extLst>
      <p:ext uri="{BB962C8B-B14F-4D97-AF65-F5344CB8AC3E}">
        <p14:creationId xmlns:p14="http://schemas.microsoft.com/office/powerpoint/2010/main" val="3678433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t>1</a:t>
            </a:fld>
            <a:endParaRPr lang="zh-CN" altLang="en-US"/>
          </a:p>
        </p:txBody>
      </p:sp>
    </p:spTree>
    <p:extLst>
      <p:ext uri="{BB962C8B-B14F-4D97-AF65-F5344CB8AC3E}">
        <p14:creationId xmlns:p14="http://schemas.microsoft.com/office/powerpoint/2010/main" val="2117132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extLst>
      <p:ext uri="{BB962C8B-B14F-4D97-AF65-F5344CB8AC3E}">
        <p14:creationId xmlns:p14="http://schemas.microsoft.com/office/powerpoint/2010/main" val="3626247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9236DC3-DF46-4C9C-8BD4-2C052E4267C9}" type="slidenum">
              <a:rPr lang="zh-CN" altLang="en-US" smtClean="0"/>
              <a:t>11</a:t>
            </a:fld>
            <a:endParaRPr lang="zh-CN" altLang="en-US"/>
          </a:p>
        </p:txBody>
      </p:sp>
    </p:spTree>
    <p:extLst>
      <p:ext uri="{BB962C8B-B14F-4D97-AF65-F5344CB8AC3E}">
        <p14:creationId xmlns:p14="http://schemas.microsoft.com/office/powerpoint/2010/main" val="176734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12</a:t>
            </a:fld>
            <a:endParaRPr lang="zh-CN" altLang="en-US"/>
          </a:p>
        </p:txBody>
      </p:sp>
    </p:spTree>
    <p:extLst>
      <p:ext uri="{BB962C8B-B14F-4D97-AF65-F5344CB8AC3E}">
        <p14:creationId xmlns:p14="http://schemas.microsoft.com/office/powerpoint/2010/main" val="256132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13</a:t>
            </a:fld>
            <a:endParaRPr lang="zh-CN" altLang="en-US"/>
          </a:p>
        </p:txBody>
      </p:sp>
    </p:spTree>
    <p:extLst>
      <p:ext uri="{BB962C8B-B14F-4D97-AF65-F5344CB8AC3E}">
        <p14:creationId xmlns:p14="http://schemas.microsoft.com/office/powerpoint/2010/main" val="266090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14</a:t>
            </a:fld>
            <a:endParaRPr lang="zh-CN" altLang="en-US"/>
          </a:p>
        </p:txBody>
      </p:sp>
    </p:spTree>
    <p:extLst>
      <p:ext uri="{BB962C8B-B14F-4D97-AF65-F5344CB8AC3E}">
        <p14:creationId xmlns:p14="http://schemas.microsoft.com/office/powerpoint/2010/main" val="1294701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Tree>
    <p:extLst>
      <p:ext uri="{BB962C8B-B14F-4D97-AF65-F5344CB8AC3E}">
        <p14:creationId xmlns:p14="http://schemas.microsoft.com/office/powerpoint/2010/main" val="1877050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16</a:t>
            </a:fld>
            <a:endParaRPr lang="zh-CN" altLang="en-US"/>
          </a:p>
        </p:txBody>
      </p:sp>
    </p:spTree>
    <p:extLst>
      <p:ext uri="{BB962C8B-B14F-4D97-AF65-F5344CB8AC3E}">
        <p14:creationId xmlns:p14="http://schemas.microsoft.com/office/powerpoint/2010/main" val="94172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10945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517421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5ACECF-13A4-49C3-B819-E09F9EC134DA}" type="slidenum">
              <a:rPr lang="zh-CN" altLang="en-US" smtClean="0"/>
              <a:t>19</a:t>
            </a:fld>
            <a:endParaRPr lang="zh-CN" altLang="en-US"/>
          </a:p>
        </p:txBody>
      </p:sp>
    </p:spTree>
    <p:extLst>
      <p:ext uri="{BB962C8B-B14F-4D97-AF65-F5344CB8AC3E}">
        <p14:creationId xmlns:p14="http://schemas.microsoft.com/office/powerpoint/2010/main" val="377878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9236DC3-DF46-4C9C-8BD4-2C052E4267C9}" type="slidenum">
              <a:rPr lang="zh-CN" altLang="en-US" smtClean="0"/>
              <a:t>2</a:t>
            </a:fld>
            <a:endParaRPr lang="zh-CN" altLang="en-US"/>
          </a:p>
        </p:txBody>
      </p:sp>
    </p:spTree>
    <p:extLst>
      <p:ext uri="{BB962C8B-B14F-4D97-AF65-F5344CB8AC3E}">
        <p14:creationId xmlns:p14="http://schemas.microsoft.com/office/powerpoint/2010/main" val="390561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headEnd/>
            <a:tailEnd/>
          </a:ln>
        </p:spPr>
      </p:sp>
      <p:sp>
        <p:nvSpPr>
          <p:cNvPr id="8194" name="Rectangle 3"/>
          <p:cNvSpPr>
            <a:spLocks noGrp="1"/>
          </p:cNvSpPr>
          <p:nvPr>
            <p:ph type="body" idx="1"/>
          </p:nvPr>
        </p:nvSpPr>
        <p:spPr bwMode="auto">
          <a:noFill/>
        </p:spPr>
        <p:txBody>
          <a:bodyPr wrap="square" numCol="1" anchor="t" anchorCtr="0" compatLnSpc="1">
            <a:prstTxWarp prst="textNoShape">
              <a:avLst/>
            </a:prstTxWarp>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Tree>
    <p:extLst>
      <p:ext uri="{BB962C8B-B14F-4D97-AF65-F5344CB8AC3E}">
        <p14:creationId xmlns:p14="http://schemas.microsoft.com/office/powerpoint/2010/main" val="1420639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21</a:t>
            </a:fld>
            <a:endParaRPr lang="zh-CN" altLang="en-US"/>
          </a:p>
        </p:txBody>
      </p:sp>
    </p:spTree>
    <p:extLst>
      <p:ext uri="{BB962C8B-B14F-4D97-AF65-F5344CB8AC3E}">
        <p14:creationId xmlns:p14="http://schemas.microsoft.com/office/powerpoint/2010/main" val="210699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52852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23</a:t>
            </a:fld>
            <a:endParaRPr lang="zh-CN" altLang="en-US"/>
          </a:p>
        </p:txBody>
      </p:sp>
    </p:spTree>
    <p:extLst>
      <p:ext uri="{BB962C8B-B14F-4D97-AF65-F5344CB8AC3E}">
        <p14:creationId xmlns:p14="http://schemas.microsoft.com/office/powerpoint/2010/main" val="2282403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24</a:t>
            </a:fld>
            <a:endParaRPr lang="zh-CN" altLang="en-US"/>
          </a:p>
        </p:txBody>
      </p:sp>
    </p:spTree>
    <p:extLst>
      <p:ext uri="{BB962C8B-B14F-4D97-AF65-F5344CB8AC3E}">
        <p14:creationId xmlns:p14="http://schemas.microsoft.com/office/powerpoint/2010/main" val="2784176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1057691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26</a:t>
            </a:fld>
            <a:endParaRPr lang="zh-CN" altLang="en-US"/>
          </a:p>
        </p:txBody>
      </p:sp>
    </p:spTree>
    <p:extLst>
      <p:ext uri="{BB962C8B-B14F-4D97-AF65-F5344CB8AC3E}">
        <p14:creationId xmlns:p14="http://schemas.microsoft.com/office/powerpoint/2010/main" val="1331521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Tree>
    <p:extLst>
      <p:ext uri="{BB962C8B-B14F-4D97-AF65-F5344CB8AC3E}">
        <p14:creationId xmlns:p14="http://schemas.microsoft.com/office/powerpoint/2010/main" val="384761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28</a:t>
            </a:fld>
            <a:endParaRPr lang="zh-CN" altLang="en-US"/>
          </a:p>
        </p:txBody>
      </p:sp>
    </p:spTree>
    <p:extLst>
      <p:ext uri="{BB962C8B-B14F-4D97-AF65-F5344CB8AC3E}">
        <p14:creationId xmlns:p14="http://schemas.microsoft.com/office/powerpoint/2010/main" val="1183059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t>29</a:t>
            </a:fld>
            <a:endParaRPr lang="zh-CN" altLang="en-US"/>
          </a:p>
        </p:txBody>
      </p:sp>
    </p:spTree>
    <p:extLst>
      <p:ext uri="{BB962C8B-B14F-4D97-AF65-F5344CB8AC3E}">
        <p14:creationId xmlns:p14="http://schemas.microsoft.com/office/powerpoint/2010/main" val="2281151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174484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4</a:t>
            </a:fld>
            <a:endParaRPr lang="zh-CN" altLang="en-US"/>
          </a:p>
        </p:txBody>
      </p:sp>
    </p:spTree>
    <p:extLst>
      <p:ext uri="{BB962C8B-B14F-4D97-AF65-F5344CB8AC3E}">
        <p14:creationId xmlns:p14="http://schemas.microsoft.com/office/powerpoint/2010/main" val="163896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35736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6</a:t>
            </a:fld>
            <a:endParaRPr lang="zh-CN" altLang="en-US"/>
          </a:p>
        </p:txBody>
      </p:sp>
    </p:spTree>
    <p:extLst>
      <p:ext uri="{BB962C8B-B14F-4D97-AF65-F5344CB8AC3E}">
        <p14:creationId xmlns:p14="http://schemas.microsoft.com/office/powerpoint/2010/main" val="3940062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474614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07755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t>9</a:t>
            </a:fld>
            <a:endParaRPr lang="zh-CN" altLang="en-US"/>
          </a:p>
        </p:txBody>
      </p:sp>
    </p:spTree>
    <p:extLst>
      <p:ext uri="{BB962C8B-B14F-4D97-AF65-F5344CB8AC3E}">
        <p14:creationId xmlns:p14="http://schemas.microsoft.com/office/powerpoint/2010/main" val="38684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864299"/>
      </p:ext>
    </p:extLst>
  </p:cSld>
  <p:clrMapOvr>
    <a:masterClrMapping/>
  </p:clrMapOvr>
  <mc:AlternateContent xmlns:mc="http://schemas.openxmlformats.org/markup-compatibility/2006" xmlns:p14="http://schemas.microsoft.com/office/powerpoint/2010/main">
    <mc:Choice Requires="p14">
      <p:transition spd="slow" p14:dur="1500" advClick="0" advTm="0">
        <p:pull/>
      </p:transition>
    </mc:Choice>
    <mc:Fallback xmlns="">
      <p:transition spd="slow" advClick="0" advTm="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171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386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3536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902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4164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7174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07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1910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4891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747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429771"/>
      </p:ext>
    </p:extLst>
  </p:cSld>
  <p:clrMapOvr>
    <a:masterClrMapping/>
  </p:clrMapOvr>
  <mc:AlternateContent xmlns:mc="http://schemas.openxmlformats.org/markup-compatibility/2006" xmlns:p14="http://schemas.microsoft.com/office/powerpoint/2010/main">
    <mc:Choice Requires="p14">
      <p:transition spd="slow" p14:dur="1500" advClick="0" advTm="0">
        <p:pull/>
      </p:transition>
    </mc:Choice>
    <mc:Fallback xmlns="">
      <p:transition spd="slow" advClick="0" advTm="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792" y="4767560"/>
            <a:ext cx="2056836" cy="273206"/>
          </a:xfrm>
          <a:prstGeom prst="rect">
            <a:avLst/>
          </a:prstGeom>
        </p:spPr>
        <p:txBody>
          <a:bodyPr/>
          <a:lstStyle/>
          <a:p>
            <a:fld id="{3C82C926-329E-43DE-A990-3A07A2A534C7}" type="datetimeFigureOut">
              <a:rPr lang="zh-CN" altLang="en-US" smtClean="0"/>
              <a:t>2016/11/6</a:t>
            </a:fld>
            <a:endParaRPr lang="zh-CN" altLang="en-US"/>
          </a:p>
        </p:txBody>
      </p:sp>
      <p:sp>
        <p:nvSpPr>
          <p:cNvPr id="3" name="页脚占位符 2"/>
          <p:cNvSpPr>
            <a:spLocks noGrp="1"/>
          </p:cNvSpPr>
          <p:nvPr>
            <p:ph type="ftr" sz="quarter" idx="11"/>
          </p:nvPr>
        </p:nvSpPr>
        <p:spPr>
          <a:xfrm>
            <a:off x="3028810" y="4767560"/>
            <a:ext cx="3086382" cy="273206"/>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8374" y="4767560"/>
            <a:ext cx="2056836" cy="273206"/>
          </a:xfrm>
          <a:prstGeom prst="rect">
            <a:avLst/>
          </a:prstGeom>
        </p:spPr>
        <p:txBody>
          <a:bodyPr/>
          <a:lstStyle/>
          <a:p>
            <a:fld id="{DB1C3CEF-B625-4558-9E75-934060632C1B}" type="slidenum">
              <a:rPr lang="zh-CN" altLang="en-US" smtClean="0"/>
              <a:t>‹#›</a:t>
            </a:fld>
            <a:endParaRPr lang="zh-CN" altLang="en-US"/>
          </a:p>
        </p:txBody>
      </p:sp>
    </p:spTree>
    <p:extLst>
      <p:ext uri="{BB962C8B-B14F-4D97-AF65-F5344CB8AC3E}">
        <p14:creationId xmlns:p14="http://schemas.microsoft.com/office/powerpoint/2010/main" val="269036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8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10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56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18293"/>
      </p:ext>
    </p:extLst>
  </p:cSld>
  <p:clrMapOvr>
    <a:masterClrMapping/>
  </p:clrMapOvr>
  <mc:AlternateContent xmlns:mc="http://schemas.openxmlformats.org/markup-compatibility/2006" xmlns:p14="http://schemas.microsoft.com/office/powerpoint/2010/main">
    <mc:Choice Requires="p14">
      <p:transition spd="slow" p14:dur="1500" advClick="0" advTm="0">
        <p:pull/>
      </p:transition>
    </mc:Choice>
    <mc:Fallback xmlns="">
      <p:transition spd="slow" advClick="0" advTm="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825426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464674"/>
      </p:ext>
    </p:extLst>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spd="slow" p14:dur="1500" advClick="0" advTm="0">
        <p:pull/>
      </p:transition>
    </mc:Choice>
    <mc:Fallback xmlns="">
      <p:transition spd="slow" advClick="0" advTm="0">
        <p:pull/>
      </p:transition>
    </mc:Fallback>
  </mc:AlternateContent>
  <p:txStyles>
    <p:title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 name="矩形 9"/>
          <p:cNvSpPr/>
          <p:nvPr userDrawn="1"/>
        </p:nvSpPr>
        <p:spPr>
          <a:xfrm>
            <a:off x="3662137" y="398014"/>
            <a:ext cx="1819729" cy="207301"/>
          </a:xfrm>
          <a:prstGeom prst="rect">
            <a:avLst/>
          </a:prstGeom>
          <a:effectLst/>
        </p:spPr>
        <p:txBody>
          <a:bodyPr vert="horz" wrap="none">
            <a:spAutoFit/>
          </a:bodyPr>
          <a:lstStyle/>
          <a:p>
            <a:pPr algn="ctr"/>
            <a:r>
              <a:rPr lang="en-US" altLang="zh-CN" sz="747" b="1" dirty="0">
                <a:solidFill>
                  <a:srgbClr val="8CC94C"/>
                </a:solidFill>
                <a:latin typeface="+mj-lt"/>
                <a:ea typeface="微软雅黑" panose="020B0503020204020204" pitchFamily="34" charset="-122"/>
              </a:rPr>
              <a:t>Please replace the written content</a:t>
            </a:r>
            <a:endParaRPr lang="zh-CN" altLang="en-US" sz="747" b="1" dirty="0">
              <a:solidFill>
                <a:srgbClr val="8CC94C"/>
              </a:solidFill>
              <a:latin typeface="+mj-lt"/>
              <a:ea typeface="微软雅黑" panose="020B0503020204020204" pitchFamily="34" charset="-122"/>
            </a:endParaRPr>
          </a:p>
        </p:txBody>
      </p:sp>
      <p:sp>
        <p:nvSpPr>
          <p:cNvPr id="11" name="矩形 10"/>
          <p:cNvSpPr/>
          <p:nvPr userDrawn="1"/>
        </p:nvSpPr>
        <p:spPr>
          <a:xfrm>
            <a:off x="3907395" y="170074"/>
            <a:ext cx="1329211" cy="289310"/>
          </a:xfrm>
          <a:prstGeom prst="rect">
            <a:avLst/>
          </a:prstGeom>
          <a:effectLst/>
        </p:spPr>
        <p:txBody>
          <a:bodyPr vert="horz" wrap="none">
            <a:spAutoFit/>
          </a:bodyPr>
          <a:lstStyle/>
          <a:p>
            <a:pPr algn="ctr"/>
            <a:r>
              <a:rPr lang="zh-CN" altLang="en-US" sz="1280" dirty="0">
                <a:solidFill>
                  <a:srgbClr val="108136"/>
                </a:solidFill>
                <a:latin typeface="+mj-lt"/>
                <a:ea typeface="微软雅黑" panose="020B0503020204020204" pitchFamily="34" charset="-122"/>
              </a:rPr>
              <a:t>请替换文字内容</a:t>
            </a:r>
          </a:p>
        </p:txBody>
      </p:sp>
      <p:sp>
        <p:nvSpPr>
          <p:cNvPr id="12" name="等腰三角形 11"/>
          <p:cNvSpPr/>
          <p:nvPr userDrawn="1"/>
        </p:nvSpPr>
        <p:spPr>
          <a:xfrm rot="10800000">
            <a:off x="4239163" y="-11067"/>
            <a:ext cx="665674" cy="169934"/>
          </a:xfrm>
          <a:prstGeom prst="triangle">
            <a:avLst/>
          </a:prstGeom>
          <a:solidFill>
            <a:srgbClr val="108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pic>
        <p:nvPicPr>
          <p:cNvPr id="2" name="图片 1"/>
          <p:cNvPicPr>
            <a:picLocks noChangeAspect="1"/>
          </p:cNvPicPr>
          <p:nvPr userDrawn="1"/>
        </p:nvPicPr>
        <p:blipFill rotWithShape="1">
          <a:blip r:embed="rId8">
            <a:extLst>
              <a:ext uri="{28A0092B-C50C-407E-A947-70E740481C1C}">
                <a14:useLocalDpi xmlns:a14="http://schemas.microsoft.com/office/drawing/2010/main" val="0"/>
              </a:ext>
            </a:extLst>
          </a:blip>
          <a:srcRect l="1168" r="382" b="73285"/>
          <a:stretch/>
        </p:blipFill>
        <p:spPr>
          <a:xfrm>
            <a:off x="0" y="4659983"/>
            <a:ext cx="9144000" cy="483518"/>
          </a:xfrm>
          <a:prstGeom prst="rect">
            <a:avLst/>
          </a:prstGeom>
        </p:spPr>
      </p:pic>
    </p:spTree>
    <p:extLst>
      <p:ext uri="{BB962C8B-B14F-4D97-AF65-F5344CB8AC3E}">
        <p14:creationId xmlns:p14="http://schemas.microsoft.com/office/powerpoint/2010/main" val="662591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advClick="0" advTm="0">
        <p:pull/>
      </p:transition>
    </mc:Choice>
    <mc:Fallback xmlns="">
      <p:transition spd="slow" advClick="0" advTm="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txStyles>
    <p:title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106869"/>
      </p:ext>
    </p:extLst>
  </p:cSld>
  <p:clrMap bg1="lt1" tx1="dk1" bg2="lt2" tx2="dk2" accent1="accent1" accent2="accent2" accent3="accent3" accent4="accent4" accent5="accent5" accent6="accent6" hlink="hlink" folHlink="folHlink"/>
  <p:sldLayoutIdLst>
    <p:sldLayoutId id="2147483658" r:id="rId1"/>
  </p:sldLayoutIdLst>
  <mc:AlternateContent xmlns:mc="http://schemas.openxmlformats.org/markup-compatibility/2006" xmlns:p14="http://schemas.microsoft.com/office/powerpoint/2010/main">
    <mc:Choice Requires="p14">
      <p:transition spd="slow" p14:dur="1500" advClick="0" advTm="0">
        <p:pull/>
      </p:transition>
    </mc:Choice>
    <mc:Fallback xmlns="">
      <p:transition spd="slow" advClick="0" advTm="0">
        <p:pull/>
      </p:transition>
    </mc:Fallback>
  </mc:AlternateContent>
  <p:txStyles>
    <p:title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6984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80512" cy="5236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星空-理查德·克莱德曼.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405" y="-3559546"/>
            <a:ext cx="609600" cy="609600"/>
          </a:xfrm>
          <a:prstGeom prst="rect">
            <a:avLst/>
          </a:prstGeom>
        </p:spPr>
      </p:pic>
      <p:sp>
        <p:nvSpPr>
          <p:cNvPr id="18" name="矩形 4"/>
          <p:cNvSpPr/>
          <p:nvPr/>
        </p:nvSpPr>
        <p:spPr>
          <a:xfrm flipH="1">
            <a:off x="-108519" y="4108727"/>
            <a:ext cx="9356550" cy="1083511"/>
          </a:xfrm>
          <a:custGeom>
            <a:avLst/>
            <a:gdLst>
              <a:gd name="connsiteX0" fmla="*/ 0 w 9684568"/>
              <a:gd name="connsiteY0" fmla="*/ 0 h 1296144"/>
              <a:gd name="connsiteX1" fmla="*/ 9684568 w 9684568"/>
              <a:gd name="connsiteY1" fmla="*/ 0 h 1296144"/>
              <a:gd name="connsiteX2" fmla="*/ 9684568 w 9684568"/>
              <a:gd name="connsiteY2" fmla="*/ 1296144 h 1296144"/>
              <a:gd name="connsiteX3" fmla="*/ 0 w 9684568"/>
              <a:gd name="connsiteY3" fmla="*/ 1296144 h 1296144"/>
              <a:gd name="connsiteX4" fmla="*/ 0 w 9684568"/>
              <a:gd name="connsiteY4" fmla="*/ 0 h 1296144"/>
              <a:gd name="connsiteX0" fmla="*/ 28575 w 9684568"/>
              <a:gd name="connsiteY0" fmla="*/ 104775 h 1296144"/>
              <a:gd name="connsiteX1" fmla="*/ 9684568 w 9684568"/>
              <a:gd name="connsiteY1" fmla="*/ 0 h 1296144"/>
              <a:gd name="connsiteX2" fmla="*/ 9684568 w 9684568"/>
              <a:gd name="connsiteY2" fmla="*/ 1296144 h 1296144"/>
              <a:gd name="connsiteX3" fmla="*/ 0 w 9684568"/>
              <a:gd name="connsiteY3" fmla="*/ 1296144 h 1296144"/>
              <a:gd name="connsiteX4" fmla="*/ 28575 w 9684568"/>
              <a:gd name="connsiteY4" fmla="*/ 104775 h 1296144"/>
              <a:gd name="connsiteX0" fmla="*/ 28575 w 9684568"/>
              <a:gd name="connsiteY0" fmla="*/ 332668 h 1524037"/>
              <a:gd name="connsiteX1" fmla="*/ 9684568 w 9684568"/>
              <a:gd name="connsiteY1" fmla="*/ 227893 h 1524037"/>
              <a:gd name="connsiteX2" fmla="*/ 9684568 w 9684568"/>
              <a:gd name="connsiteY2" fmla="*/ 1524037 h 1524037"/>
              <a:gd name="connsiteX3" fmla="*/ 0 w 9684568"/>
              <a:gd name="connsiteY3" fmla="*/ 1524037 h 1524037"/>
              <a:gd name="connsiteX4" fmla="*/ 28575 w 9684568"/>
              <a:gd name="connsiteY4" fmla="*/ 332668 h 1524037"/>
              <a:gd name="connsiteX0" fmla="*/ 28575 w 9817918"/>
              <a:gd name="connsiteY0" fmla="*/ 306623 h 1497992"/>
              <a:gd name="connsiteX1" fmla="*/ 9817918 w 9817918"/>
              <a:gd name="connsiteY1" fmla="*/ 297098 h 1497992"/>
              <a:gd name="connsiteX2" fmla="*/ 9684568 w 9817918"/>
              <a:gd name="connsiteY2" fmla="*/ 1497992 h 1497992"/>
              <a:gd name="connsiteX3" fmla="*/ 0 w 9817918"/>
              <a:gd name="connsiteY3" fmla="*/ 1497992 h 1497992"/>
              <a:gd name="connsiteX4" fmla="*/ 28575 w 9817918"/>
              <a:gd name="connsiteY4" fmla="*/ 306623 h 1497992"/>
              <a:gd name="connsiteX0" fmla="*/ 28575 w 9817918"/>
              <a:gd name="connsiteY0" fmla="*/ 300518 h 1491887"/>
              <a:gd name="connsiteX1" fmla="*/ 9817918 w 9817918"/>
              <a:gd name="connsiteY1" fmla="*/ 290993 h 1491887"/>
              <a:gd name="connsiteX2" fmla="*/ 9684568 w 9817918"/>
              <a:gd name="connsiteY2" fmla="*/ 1491887 h 1491887"/>
              <a:gd name="connsiteX3" fmla="*/ 0 w 9817918"/>
              <a:gd name="connsiteY3" fmla="*/ 1491887 h 1491887"/>
              <a:gd name="connsiteX4" fmla="*/ 28575 w 9817918"/>
              <a:gd name="connsiteY4" fmla="*/ 300518 h 1491887"/>
              <a:gd name="connsiteX0" fmla="*/ 314325 w 9817918"/>
              <a:gd name="connsiteY0" fmla="*/ 261843 h 1635374"/>
              <a:gd name="connsiteX1" fmla="*/ 9817918 w 9817918"/>
              <a:gd name="connsiteY1" fmla="*/ 434480 h 1635374"/>
              <a:gd name="connsiteX2" fmla="*/ 9684568 w 9817918"/>
              <a:gd name="connsiteY2" fmla="*/ 1635374 h 1635374"/>
              <a:gd name="connsiteX3" fmla="*/ 0 w 9817918"/>
              <a:gd name="connsiteY3" fmla="*/ 1635374 h 1635374"/>
              <a:gd name="connsiteX4" fmla="*/ 314325 w 9817918"/>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685800 w 9503593"/>
              <a:gd name="connsiteY3" fmla="*/ 1422852 h 1635374"/>
              <a:gd name="connsiteX4" fmla="*/ 0 w 9503593"/>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9525 w 9503593"/>
              <a:gd name="connsiteY3" fmla="*/ 1574653 h 1635374"/>
              <a:gd name="connsiteX4" fmla="*/ 0 w 9503593"/>
              <a:gd name="connsiteY4" fmla="*/ 261843 h 1635374"/>
              <a:gd name="connsiteX0" fmla="*/ 0 w 9370243"/>
              <a:gd name="connsiteY0" fmla="*/ 261843 h 1635374"/>
              <a:gd name="connsiteX1" fmla="*/ 9160693 w 9370243"/>
              <a:gd name="connsiteY1" fmla="*/ 434480 h 1635374"/>
              <a:gd name="connsiteX2" fmla="*/ 9370243 w 9370243"/>
              <a:gd name="connsiteY2" fmla="*/ 1635374 h 1635374"/>
              <a:gd name="connsiteX3" fmla="*/ 9525 w 9370243"/>
              <a:gd name="connsiteY3" fmla="*/ 1574653 h 1635374"/>
              <a:gd name="connsiteX4" fmla="*/ 0 w 9370243"/>
              <a:gd name="connsiteY4" fmla="*/ 261843 h 1635374"/>
              <a:gd name="connsiteX0" fmla="*/ 0 w 9160693"/>
              <a:gd name="connsiteY0" fmla="*/ 261843 h 1605014"/>
              <a:gd name="connsiteX1" fmla="*/ 9160693 w 9160693"/>
              <a:gd name="connsiteY1" fmla="*/ 434480 h 1605014"/>
              <a:gd name="connsiteX2" fmla="*/ 8865418 w 9160693"/>
              <a:gd name="connsiteY2" fmla="*/ 1605014 h 1605014"/>
              <a:gd name="connsiteX3" fmla="*/ 9525 w 9160693"/>
              <a:gd name="connsiteY3" fmla="*/ 1574653 h 1605014"/>
              <a:gd name="connsiteX4" fmla="*/ 0 w 9160693"/>
              <a:gd name="connsiteY4" fmla="*/ 261843 h 1605014"/>
              <a:gd name="connsiteX0" fmla="*/ 0 w 9179743"/>
              <a:gd name="connsiteY0" fmla="*/ 261843 h 1574654"/>
              <a:gd name="connsiteX1" fmla="*/ 9160693 w 9179743"/>
              <a:gd name="connsiteY1" fmla="*/ 434480 h 1574654"/>
              <a:gd name="connsiteX2" fmla="*/ 9179743 w 9179743"/>
              <a:gd name="connsiteY2" fmla="*/ 1529113 h 1574654"/>
              <a:gd name="connsiteX3" fmla="*/ 9525 w 9179743"/>
              <a:gd name="connsiteY3" fmla="*/ 1574653 h 1574654"/>
              <a:gd name="connsiteX4" fmla="*/ 0 w 9179743"/>
              <a:gd name="connsiteY4" fmla="*/ 261843 h 1574654"/>
              <a:gd name="connsiteX0" fmla="*/ 0 w 9179743"/>
              <a:gd name="connsiteY0" fmla="*/ 501167 h 1813977"/>
              <a:gd name="connsiteX1" fmla="*/ 9160693 w 9179743"/>
              <a:gd name="connsiteY1" fmla="*/ 673804 h 1813977"/>
              <a:gd name="connsiteX2" fmla="*/ 9179743 w 9179743"/>
              <a:gd name="connsiteY2" fmla="*/ 1768437 h 1813977"/>
              <a:gd name="connsiteX3" fmla="*/ 9525 w 9179743"/>
              <a:gd name="connsiteY3" fmla="*/ 1813977 h 1813977"/>
              <a:gd name="connsiteX4" fmla="*/ 0 w 9179743"/>
              <a:gd name="connsiteY4" fmla="*/ 501167 h 1813977"/>
              <a:gd name="connsiteX0" fmla="*/ 0 w 9179743"/>
              <a:gd name="connsiteY0" fmla="*/ 414003 h 1726813"/>
              <a:gd name="connsiteX1" fmla="*/ 9160693 w 9179743"/>
              <a:gd name="connsiteY1" fmla="*/ 586640 h 1726813"/>
              <a:gd name="connsiteX2" fmla="*/ 9179743 w 9179743"/>
              <a:gd name="connsiteY2" fmla="*/ 1681273 h 1726813"/>
              <a:gd name="connsiteX3" fmla="*/ 9525 w 9179743"/>
              <a:gd name="connsiteY3" fmla="*/ 1726813 h 1726813"/>
              <a:gd name="connsiteX4" fmla="*/ 0 w 9179743"/>
              <a:gd name="connsiteY4" fmla="*/ 414003 h 172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9743" h="1726813">
                <a:moveTo>
                  <a:pt x="0" y="414003"/>
                </a:moveTo>
                <a:cubicBezTo>
                  <a:pt x="4895064" y="-834158"/>
                  <a:pt x="5637229" y="1196627"/>
                  <a:pt x="9160693" y="586640"/>
                </a:cubicBezTo>
                <a:lnTo>
                  <a:pt x="9179743" y="1681273"/>
                </a:lnTo>
                <a:lnTo>
                  <a:pt x="9525" y="1726813"/>
                </a:lnTo>
                <a:lnTo>
                  <a:pt x="0" y="414003"/>
                </a:lnTo>
                <a:close/>
              </a:path>
            </a:pathLst>
          </a:custGeom>
          <a:gradFill>
            <a:gsLst>
              <a:gs pos="0">
                <a:schemeClr val="tx1">
                  <a:lumMod val="75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4"/>
          <p:cNvSpPr/>
          <p:nvPr/>
        </p:nvSpPr>
        <p:spPr>
          <a:xfrm>
            <a:off x="-178618" y="4092703"/>
            <a:ext cx="9322618" cy="1870270"/>
          </a:xfrm>
          <a:custGeom>
            <a:avLst/>
            <a:gdLst>
              <a:gd name="connsiteX0" fmla="*/ 0 w 9684568"/>
              <a:gd name="connsiteY0" fmla="*/ 0 h 1296144"/>
              <a:gd name="connsiteX1" fmla="*/ 9684568 w 9684568"/>
              <a:gd name="connsiteY1" fmla="*/ 0 h 1296144"/>
              <a:gd name="connsiteX2" fmla="*/ 9684568 w 9684568"/>
              <a:gd name="connsiteY2" fmla="*/ 1296144 h 1296144"/>
              <a:gd name="connsiteX3" fmla="*/ 0 w 9684568"/>
              <a:gd name="connsiteY3" fmla="*/ 1296144 h 1296144"/>
              <a:gd name="connsiteX4" fmla="*/ 0 w 9684568"/>
              <a:gd name="connsiteY4" fmla="*/ 0 h 1296144"/>
              <a:gd name="connsiteX0" fmla="*/ 28575 w 9684568"/>
              <a:gd name="connsiteY0" fmla="*/ 104775 h 1296144"/>
              <a:gd name="connsiteX1" fmla="*/ 9684568 w 9684568"/>
              <a:gd name="connsiteY1" fmla="*/ 0 h 1296144"/>
              <a:gd name="connsiteX2" fmla="*/ 9684568 w 9684568"/>
              <a:gd name="connsiteY2" fmla="*/ 1296144 h 1296144"/>
              <a:gd name="connsiteX3" fmla="*/ 0 w 9684568"/>
              <a:gd name="connsiteY3" fmla="*/ 1296144 h 1296144"/>
              <a:gd name="connsiteX4" fmla="*/ 28575 w 9684568"/>
              <a:gd name="connsiteY4" fmla="*/ 104775 h 1296144"/>
              <a:gd name="connsiteX0" fmla="*/ 28575 w 9684568"/>
              <a:gd name="connsiteY0" fmla="*/ 332668 h 1524037"/>
              <a:gd name="connsiteX1" fmla="*/ 9684568 w 9684568"/>
              <a:gd name="connsiteY1" fmla="*/ 227893 h 1524037"/>
              <a:gd name="connsiteX2" fmla="*/ 9684568 w 9684568"/>
              <a:gd name="connsiteY2" fmla="*/ 1524037 h 1524037"/>
              <a:gd name="connsiteX3" fmla="*/ 0 w 9684568"/>
              <a:gd name="connsiteY3" fmla="*/ 1524037 h 1524037"/>
              <a:gd name="connsiteX4" fmla="*/ 28575 w 9684568"/>
              <a:gd name="connsiteY4" fmla="*/ 332668 h 1524037"/>
              <a:gd name="connsiteX0" fmla="*/ 28575 w 9817918"/>
              <a:gd name="connsiteY0" fmla="*/ 306623 h 1497992"/>
              <a:gd name="connsiteX1" fmla="*/ 9817918 w 9817918"/>
              <a:gd name="connsiteY1" fmla="*/ 297098 h 1497992"/>
              <a:gd name="connsiteX2" fmla="*/ 9684568 w 9817918"/>
              <a:gd name="connsiteY2" fmla="*/ 1497992 h 1497992"/>
              <a:gd name="connsiteX3" fmla="*/ 0 w 9817918"/>
              <a:gd name="connsiteY3" fmla="*/ 1497992 h 1497992"/>
              <a:gd name="connsiteX4" fmla="*/ 28575 w 9817918"/>
              <a:gd name="connsiteY4" fmla="*/ 306623 h 1497992"/>
              <a:gd name="connsiteX0" fmla="*/ 28575 w 9817918"/>
              <a:gd name="connsiteY0" fmla="*/ 300518 h 1491887"/>
              <a:gd name="connsiteX1" fmla="*/ 9817918 w 9817918"/>
              <a:gd name="connsiteY1" fmla="*/ 290993 h 1491887"/>
              <a:gd name="connsiteX2" fmla="*/ 9684568 w 9817918"/>
              <a:gd name="connsiteY2" fmla="*/ 1491887 h 1491887"/>
              <a:gd name="connsiteX3" fmla="*/ 0 w 9817918"/>
              <a:gd name="connsiteY3" fmla="*/ 1491887 h 1491887"/>
              <a:gd name="connsiteX4" fmla="*/ 28575 w 9817918"/>
              <a:gd name="connsiteY4" fmla="*/ 300518 h 1491887"/>
              <a:gd name="connsiteX0" fmla="*/ 314325 w 9817918"/>
              <a:gd name="connsiteY0" fmla="*/ 261843 h 1635374"/>
              <a:gd name="connsiteX1" fmla="*/ 9817918 w 9817918"/>
              <a:gd name="connsiteY1" fmla="*/ 434480 h 1635374"/>
              <a:gd name="connsiteX2" fmla="*/ 9684568 w 9817918"/>
              <a:gd name="connsiteY2" fmla="*/ 1635374 h 1635374"/>
              <a:gd name="connsiteX3" fmla="*/ 0 w 9817918"/>
              <a:gd name="connsiteY3" fmla="*/ 1635374 h 1635374"/>
              <a:gd name="connsiteX4" fmla="*/ 314325 w 9817918"/>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685800 w 9503593"/>
              <a:gd name="connsiteY3" fmla="*/ 1422852 h 1635374"/>
              <a:gd name="connsiteX4" fmla="*/ 0 w 9503593"/>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9525 w 9503593"/>
              <a:gd name="connsiteY3" fmla="*/ 1574653 h 1635374"/>
              <a:gd name="connsiteX4" fmla="*/ 0 w 9503593"/>
              <a:gd name="connsiteY4" fmla="*/ 261843 h 1635374"/>
              <a:gd name="connsiteX0" fmla="*/ 0 w 9370243"/>
              <a:gd name="connsiteY0" fmla="*/ 261843 h 1635374"/>
              <a:gd name="connsiteX1" fmla="*/ 9160693 w 9370243"/>
              <a:gd name="connsiteY1" fmla="*/ 434480 h 1635374"/>
              <a:gd name="connsiteX2" fmla="*/ 9370243 w 9370243"/>
              <a:gd name="connsiteY2" fmla="*/ 1635374 h 1635374"/>
              <a:gd name="connsiteX3" fmla="*/ 9525 w 9370243"/>
              <a:gd name="connsiteY3" fmla="*/ 1574653 h 1635374"/>
              <a:gd name="connsiteX4" fmla="*/ 0 w 9370243"/>
              <a:gd name="connsiteY4" fmla="*/ 261843 h 1635374"/>
              <a:gd name="connsiteX0" fmla="*/ 0 w 9160693"/>
              <a:gd name="connsiteY0" fmla="*/ 261843 h 1605014"/>
              <a:gd name="connsiteX1" fmla="*/ 9160693 w 9160693"/>
              <a:gd name="connsiteY1" fmla="*/ 434480 h 1605014"/>
              <a:gd name="connsiteX2" fmla="*/ 8865418 w 9160693"/>
              <a:gd name="connsiteY2" fmla="*/ 1605014 h 1605014"/>
              <a:gd name="connsiteX3" fmla="*/ 9525 w 9160693"/>
              <a:gd name="connsiteY3" fmla="*/ 1574653 h 1605014"/>
              <a:gd name="connsiteX4" fmla="*/ 0 w 9160693"/>
              <a:gd name="connsiteY4" fmla="*/ 261843 h 1605014"/>
              <a:gd name="connsiteX0" fmla="*/ 0 w 9179743"/>
              <a:gd name="connsiteY0" fmla="*/ 261843 h 1574654"/>
              <a:gd name="connsiteX1" fmla="*/ 9160693 w 9179743"/>
              <a:gd name="connsiteY1" fmla="*/ 434480 h 1574654"/>
              <a:gd name="connsiteX2" fmla="*/ 9179743 w 9179743"/>
              <a:gd name="connsiteY2" fmla="*/ 1529113 h 1574654"/>
              <a:gd name="connsiteX3" fmla="*/ 9525 w 9179743"/>
              <a:gd name="connsiteY3" fmla="*/ 1574653 h 1574654"/>
              <a:gd name="connsiteX4" fmla="*/ 0 w 9179743"/>
              <a:gd name="connsiteY4" fmla="*/ 261843 h 1574654"/>
              <a:gd name="connsiteX0" fmla="*/ 0 w 9179743"/>
              <a:gd name="connsiteY0" fmla="*/ 501167 h 1813977"/>
              <a:gd name="connsiteX1" fmla="*/ 9160693 w 9179743"/>
              <a:gd name="connsiteY1" fmla="*/ 673804 h 1813977"/>
              <a:gd name="connsiteX2" fmla="*/ 9179743 w 9179743"/>
              <a:gd name="connsiteY2" fmla="*/ 1768437 h 1813977"/>
              <a:gd name="connsiteX3" fmla="*/ 9525 w 9179743"/>
              <a:gd name="connsiteY3" fmla="*/ 1813977 h 1813977"/>
              <a:gd name="connsiteX4" fmla="*/ 0 w 9179743"/>
              <a:gd name="connsiteY4" fmla="*/ 501167 h 1813977"/>
              <a:gd name="connsiteX0" fmla="*/ 0 w 9179743"/>
              <a:gd name="connsiteY0" fmla="*/ 414003 h 1726813"/>
              <a:gd name="connsiteX1" fmla="*/ 9160693 w 9179743"/>
              <a:gd name="connsiteY1" fmla="*/ 586640 h 1726813"/>
              <a:gd name="connsiteX2" fmla="*/ 9179743 w 9179743"/>
              <a:gd name="connsiteY2" fmla="*/ 1681273 h 1726813"/>
              <a:gd name="connsiteX3" fmla="*/ 9525 w 9179743"/>
              <a:gd name="connsiteY3" fmla="*/ 1726813 h 1726813"/>
              <a:gd name="connsiteX4" fmla="*/ 0 w 9179743"/>
              <a:gd name="connsiteY4" fmla="*/ 414003 h 1726813"/>
              <a:gd name="connsiteX0" fmla="*/ 0 w 9246418"/>
              <a:gd name="connsiteY0" fmla="*/ 531923 h 1237525"/>
              <a:gd name="connsiteX1" fmla="*/ 9227368 w 9246418"/>
              <a:gd name="connsiteY1" fmla="*/ 97352 h 1237525"/>
              <a:gd name="connsiteX2" fmla="*/ 9246418 w 9246418"/>
              <a:gd name="connsiteY2" fmla="*/ 1191985 h 1237525"/>
              <a:gd name="connsiteX3" fmla="*/ 76200 w 9246418"/>
              <a:gd name="connsiteY3" fmla="*/ 1237525 h 1237525"/>
              <a:gd name="connsiteX4" fmla="*/ 0 w 9246418"/>
              <a:gd name="connsiteY4" fmla="*/ 531923 h 1237525"/>
              <a:gd name="connsiteX0" fmla="*/ 0 w 9189268"/>
              <a:gd name="connsiteY0" fmla="*/ 517010 h 1283333"/>
              <a:gd name="connsiteX1" fmla="*/ 9170218 w 9189268"/>
              <a:gd name="connsiteY1" fmla="*/ 143160 h 1283333"/>
              <a:gd name="connsiteX2" fmla="*/ 9189268 w 9189268"/>
              <a:gd name="connsiteY2" fmla="*/ 1237793 h 1283333"/>
              <a:gd name="connsiteX3" fmla="*/ 19050 w 9189268"/>
              <a:gd name="connsiteY3" fmla="*/ 1283333 h 1283333"/>
              <a:gd name="connsiteX4" fmla="*/ 0 w 9189268"/>
              <a:gd name="connsiteY4" fmla="*/ 517010 h 1283333"/>
              <a:gd name="connsiteX0" fmla="*/ 2574228 w 11763496"/>
              <a:gd name="connsiteY0" fmla="*/ 732639 h 1681908"/>
              <a:gd name="connsiteX1" fmla="*/ 11744446 w 11763496"/>
              <a:gd name="connsiteY1" fmla="*/ 358789 h 1681908"/>
              <a:gd name="connsiteX2" fmla="*/ 11763496 w 11763496"/>
              <a:gd name="connsiteY2" fmla="*/ 1453422 h 1681908"/>
              <a:gd name="connsiteX3" fmla="*/ 2593278 w 11763496"/>
              <a:gd name="connsiteY3" fmla="*/ 1498962 h 1681908"/>
              <a:gd name="connsiteX4" fmla="*/ 2574228 w 11763496"/>
              <a:gd name="connsiteY4" fmla="*/ 732639 h 1681908"/>
              <a:gd name="connsiteX0" fmla="*/ 2077519 w 11266787"/>
              <a:gd name="connsiteY0" fmla="*/ 558068 h 1348535"/>
              <a:gd name="connsiteX1" fmla="*/ 11247737 w 11266787"/>
              <a:gd name="connsiteY1" fmla="*/ 184218 h 1348535"/>
              <a:gd name="connsiteX2" fmla="*/ 11266787 w 11266787"/>
              <a:gd name="connsiteY2" fmla="*/ 1278851 h 1348535"/>
              <a:gd name="connsiteX3" fmla="*/ 2096569 w 11266787"/>
              <a:gd name="connsiteY3" fmla="*/ 1324391 h 1348535"/>
              <a:gd name="connsiteX4" fmla="*/ 2077519 w 11266787"/>
              <a:gd name="connsiteY4" fmla="*/ 558068 h 1348535"/>
              <a:gd name="connsiteX0" fmla="*/ 0 w 9189268"/>
              <a:gd name="connsiteY0" fmla="*/ 558068 h 1324392"/>
              <a:gd name="connsiteX1" fmla="*/ 9170218 w 9189268"/>
              <a:gd name="connsiteY1" fmla="*/ 184218 h 1324392"/>
              <a:gd name="connsiteX2" fmla="*/ 9189268 w 9189268"/>
              <a:gd name="connsiteY2" fmla="*/ 1278851 h 1324392"/>
              <a:gd name="connsiteX3" fmla="*/ 19050 w 9189268"/>
              <a:gd name="connsiteY3" fmla="*/ 1324391 h 1324392"/>
              <a:gd name="connsiteX4" fmla="*/ 0 w 9189268"/>
              <a:gd name="connsiteY4" fmla="*/ 558068 h 1324392"/>
              <a:gd name="connsiteX0" fmla="*/ 0 w 9189268"/>
              <a:gd name="connsiteY0" fmla="*/ 719800 h 1486123"/>
              <a:gd name="connsiteX1" fmla="*/ 9170218 w 9189268"/>
              <a:gd name="connsiteY1" fmla="*/ 345950 h 1486123"/>
              <a:gd name="connsiteX2" fmla="*/ 9189268 w 9189268"/>
              <a:gd name="connsiteY2" fmla="*/ 1440583 h 1486123"/>
              <a:gd name="connsiteX3" fmla="*/ 19050 w 9189268"/>
              <a:gd name="connsiteY3" fmla="*/ 1486123 h 1486123"/>
              <a:gd name="connsiteX4" fmla="*/ 0 w 9189268"/>
              <a:gd name="connsiteY4" fmla="*/ 719800 h 1486123"/>
              <a:gd name="connsiteX0" fmla="*/ 0 w 9189268"/>
              <a:gd name="connsiteY0" fmla="*/ 545781 h 2261285"/>
              <a:gd name="connsiteX1" fmla="*/ 9170218 w 9189268"/>
              <a:gd name="connsiteY1" fmla="*/ 1121112 h 2261285"/>
              <a:gd name="connsiteX2" fmla="*/ 9189268 w 9189268"/>
              <a:gd name="connsiteY2" fmla="*/ 2215745 h 2261285"/>
              <a:gd name="connsiteX3" fmla="*/ 19050 w 9189268"/>
              <a:gd name="connsiteY3" fmla="*/ 2261285 h 2261285"/>
              <a:gd name="connsiteX4" fmla="*/ 0 w 9189268"/>
              <a:gd name="connsiteY4" fmla="*/ 545781 h 2261285"/>
              <a:gd name="connsiteX0" fmla="*/ 0 w 9322618"/>
              <a:gd name="connsiteY0" fmla="*/ 496931 h 2212435"/>
              <a:gd name="connsiteX1" fmla="*/ 9322618 w 9322618"/>
              <a:gd name="connsiteY1" fmla="*/ 1461084 h 2212435"/>
              <a:gd name="connsiteX2" fmla="*/ 9189268 w 9322618"/>
              <a:gd name="connsiteY2" fmla="*/ 2166895 h 2212435"/>
              <a:gd name="connsiteX3" fmla="*/ 19050 w 9322618"/>
              <a:gd name="connsiteY3" fmla="*/ 2212435 h 2212435"/>
              <a:gd name="connsiteX4" fmla="*/ 0 w 9322618"/>
              <a:gd name="connsiteY4" fmla="*/ 496931 h 2212435"/>
              <a:gd name="connsiteX0" fmla="*/ 0 w 9322618"/>
              <a:gd name="connsiteY0" fmla="*/ 529982 h 2245486"/>
              <a:gd name="connsiteX1" fmla="*/ 9322618 w 9322618"/>
              <a:gd name="connsiteY1" fmla="*/ 1494135 h 2245486"/>
              <a:gd name="connsiteX2" fmla="*/ 9189268 w 9322618"/>
              <a:gd name="connsiteY2" fmla="*/ 2199946 h 2245486"/>
              <a:gd name="connsiteX3" fmla="*/ 19050 w 9322618"/>
              <a:gd name="connsiteY3" fmla="*/ 2245486 h 2245486"/>
              <a:gd name="connsiteX4" fmla="*/ 0 w 9322618"/>
              <a:gd name="connsiteY4" fmla="*/ 529982 h 224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2618" h="2245486">
                <a:moveTo>
                  <a:pt x="0" y="529982"/>
                </a:moveTo>
                <a:cubicBezTo>
                  <a:pt x="4827119" y="-1175030"/>
                  <a:pt x="8104204" y="1806789"/>
                  <a:pt x="9322618" y="1494135"/>
                </a:cubicBezTo>
                <a:lnTo>
                  <a:pt x="9189268" y="2199946"/>
                </a:lnTo>
                <a:lnTo>
                  <a:pt x="19050" y="2245486"/>
                </a:lnTo>
                <a:lnTo>
                  <a:pt x="0" y="529982"/>
                </a:lnTo>
                <a:close/>
              </a:path>
            </a:pathLst>
          </a:custGeom>
          <a:gradFill>
            <a:gsLst>
              <a:gs pos="0">
                <a:schemeClr val="bg2"/>
              </a:gs>
              <a:gs pos="51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828600" y="26749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Freeform 176"/>
          <p:cNvSpPr>
            <a:spLocks noEditPoints="1"/>
          </p:cNvSpPr>
          <p:nvPr/>
        </p:nvSpPr>
        <p:spPr bwMode="auto">
          <a:xfrm>
            <a:off x="5906553" y="3542422"/>
            <a:ext cx="681671" cy="613504"/>
          </a:xfrm>
          <a:custGeom>
            <a:avLst/>
            <a:gdLst>
              <a:gd name="T0" fmla="*/ 62 w 236"/>
              <a:gd name="T1" fmla="*/ 20 h 213"/>
              <a:gd name="T2" fmla="*/ 34 w 236"/>
              <a:gd name="T3" fmla="*/ 20 h 213"/>
              <a:gd name="T4" fmla="*/ 138 w 236"/>
              <a:gd name="T5" fmla="*/ 0 h 213"/>
              <a:gd name="T6" fmla="*/ 138 w 236"/>
              <a:gd name="T7" fmla="*/ 29 h 213"/>
              <a:gd name="T8" fmla="*/ 138 w 236"/>
              <a:gd name="T9" fmla="*/ 0 h 213"/>
              <a:gd name="T10" fmla="*/ 223 w 236"/>
              <a:gd name="T11" fmla="*/ 103 h 213"/>
              <a:gd name="T12" fmla="*/ 207 w 236"/>
              <a:gd name="T13" fmla="*/ 103 h 213"/>
              <a:gd name="T14" fmla="*/ 186 w 236"/>
              <a:gd name="T15" fmla="*/ 108 h 213"/>
              <a:gd name="T16" fmla="*/ 171 w 236"/>
              <a:gd name="T17" fmla="*/ 52 h 213"/>
              <a:gd name="T18" fmla="*/ 149 w 236"/>
              <a:gd name="T19" fmla="*/ 37 h 213"/>
              <a:gd name="T20" fmla="*/ 128 w 236"/>
              <a:gd name="T21" fmla="*/ 37 h 213"/>
              <a:gd name="T22" fmla="*/ 114 w 236"/>
              <a:gd name="T23" fmla="*/ 42 h 213"/>
              <a:gd name="T24" fmla="*/ 92 w 236"/>
              <a:gd name="T25" fmla="*/ 97 h 213"/>
              <a:gd name="T26" fmla="*/ 59 w 236"/>
              <a:gd name="T27" fmla="*/ 42 h 213"/>
              <a:gd name="T28" fmla="*/ 39 w 236"/>
              <a:gd name="T29" fmla="*/ 42 h 213"/>
              <a:gd name="T30" fmla="*/ 34 w 236"/>
              <a:gd name="T31" fmla="*/ 43 h 213"/>
              <a:gd name="T32" fmla="*/ 17 w 236"/>
              <a:gd name="T33" fmla="*/ 55 h 213"/>
              <a:gd name="T34" fmla="*/ 14 w 236"/>
              <a:gd name="T35" fmla="*/ 112 h 213"/>
              <a:gd name="T36" fmla="*/ 31 w 236"/>
              <a:gd name="T37" fmla="*/ 67 h 213"/>
              <a:gd name="T38" fmla="*/ 30 w 236"/>
              <a:gd name="T39" fmla="*/ 144 h 213"/>
              <a:gd name="T40" fmla="*/ 31 w 236"/>
              <a:gd name="T41" fmla="*/ 204 h 213"/>
              <a:gd name="T42" fmla="*/ 48 w 236"/>
              <a:gd name="T43" fmla="*/ 145 h 213"/>
              <a:gd name="T44" fmla="*/ 51 w 236"/>
              <a:gd name="T45" fmla="*/ 204 h 213"/>
              <a:gd name="T46" fmla="*/ 67 w 236"/>
              <a:gd name="T47" fmla="*/ 145 h 213"/>
              <a:gd name="T48" fmla="*/ 88 w 236"/>
              <a:gd name="T49" fmla="*/ 144 h 213"/>
              <a:gd name="T50" fmla="*/ 66 w 236"/>
              <a:gd name="T51" fmla="*/ 67 h 213"/>
              <a:gd name="T52" fmla="*/ 82 w 236"/>
              <a:gd name="T53" fmla="*/ 110 h 213"/>
              <a:gd name="T54" fmla="*/ 103 w 236"/>
              <a:gd name="T55" fmla="*/ 109 h 213"/>
              <a:gd name="T56" fmla="*/ 121 w 236"/>
              <a:gd name="T57" fmla="*/ 63 h 213"/>
              <a:gd name="T58" fmla="*/ 121 w 236"/>
              <a:gd name="T59" fmla="*/ 204 h 213"/>
              <a:gd name="T60" fmla="*/ 138 w 236"/>
              <a:gd name="T61" fmla="*/ 130 h 213"/>
              <a:gd name="T62" fmla="*/ 141 w 236"/>
              <a:gd name="T63" fmla="*/ 204 h 213"/>
              <a:gd name="T64" fmla="*/ 157 w 236"/>
              <a:gd name="T65" fmla="*/ 144 h 213"/>
              <a:gd name="T66" fmla="*/ 161 w 236"/>
              <a:gd name="T67" fmla="*/ 63 h 213"/>
              <a:gd name="T68" fmla="*/ 175 w 236"/>
              <a:gd name="T69" fmla="*/ 111 h 213"/>
              <a:gd name="T70" fmla="*/ 203 w 236"/>
              <a:gd name="T71" fmla="*/ 128 h 213"/>
              <a:gd name="T72" fmla="*/ 215 w 236"/>
              <a:gd name="T73" fmla="*/ 209 h 213"/>
              <a:gd name="T74" fmla="*/ 215 w 236"/>
              <a:gd name="T75" fmla="*/ 164 h 213"/>
              <a:gd name="T76" fmla="*/ 216 w 236"/>
              <a:gd name="T77" fmla="*/ 209 h 213"/>
              <a:gd name="T78" fmla="*/ 226 w 236"/>
              <a:gd name="T79" fmla="*/ 128 h 213"/>
              <a:gd name="T80" fmla="*/ 227 w 236"/>
              <a:gd name="T81" fmla="*/ 128 h 213"/>
              <a:gd name="T82" fmla="*/ 236 w 236"/>
              <a:gd name="T83" fmla="*/ 161 h 213"/>
              <a:gd name="T84" fmla="*/ 227 w 236"/>
              <a:gd name="T85" fmla="*/ 116 h 213"/>
              <a:gd name="T86" fmla="*/ 186 w 236"/>
              <a:gd name="T87"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6" h="213">
                <a:moveTo>
                  <a:pt x="48" y="6"/>
                </a:moveTo>
                <a:cubicBezTo>
                  <a:pt x="56" y="6"/>
                  <a:pt x="62" y="12"/>
                  <a:pt x="62" y="20"/>
                </a:cubicBezTo>
                <a:cubicBezTo>
                  <a:pt x="62" y="28"/>
                  <a:pt x="56" y="34"/>
                  <a:pt x="48" y="34"/>
                </a:cubicBezTo>
                <a:cubicBezTo>
                  <a:pt x="40" y="34"/>
                  <a:pt x="34" y="28"/>
                  <a:pt x="34" y="20"/>
                </a:cubicBezTo>
                <a:cubicBezTo>
                  <a:pt x="34" y="12"/>
                  <a:pt x="40" y="6"/>
                  <a:pt x="48" y="6"/>
                </a:cubicBezTo>
                <a:close/>
                <a:moveTo>
                  <a:pt x="138" y="0"/>
                </a:moveTo>
                <a:cubicBezTo>
                  <a:pt x="146" y="0"/>
                  <a:pt x="153" y="6"/>
                  <a:pt x="153" y="14"/>
                </a:cubicBezTo>
                <a:cubicBezTo>
                  <a:pt x="153" y="23"/>
                  <a:pt x="146" y="29"/>
                  <a:pt x="138" y="29"/>
                </a:cubicBezTo>
                <a:cubicBezTo>
                  <a:pt x="130" y="29"/>
                  <a:pt x="123" y="23"/>
                  <a:pt x="123" y="14"/>
                </a:cubicBezTo>
                <a:cubicBezTo>
                  <a:pt x="123" y="6"/>
                  <a:pt x="130" y="0"/>
                  <a:pt x="138" y="0"/>
                </a:cubicBezTo>
                <a:close/>
                <a:moveTo>
                  <a:pt x="215" y="95"/>
                </a:moveTo>
                <a:cubicBezTo>
                  <a:pt x="219" y="95"/>
                  <a:pt x="223" y="99"/>
                  <a:pt x="223" y="103"/>
                </a:cubicBezTo>
                <a:cubicBezTo>
                  <a:pt x="223" y="108"/>
                  <a:pt x="219" y="112"/>
                  <a:pt x="215" y="112"/>
                </a:cubicBezTo>
                <a:cubicBezTo>
                  <a:pt x="210" y="112"/>
                  <a:pt x="207" y="108"/>
                  <a:pt x="207" y="103"/>
                </a:cubicBezTo>
                <a:cubicBezTo>
                  <a:pt x="207" y="99"/>
                  <a:pt x="210" y="95"/>
                  <a:pt x="215" y="95"/>
                </a:cubicBezTo>
                <a:close/>
                <a:moveTo>
                  <a:pt x="186" y="108"/>
                </a:moveTo>
                <a:cubicBezTo>
                  <a:pt x="187" y="107"/>
                  <a:pt x="187" y="105"/>
                  <a:pt x="186" y="103"/>
                </a:cubicBezTo>
                <a:cubicBezTo>
                  <a:pt x="171" y="52"/>
                  <a:pt x="171" y="52"/>
                  <a:pt x="171" y="52"/>
                </a:cubicBezTo>
                <a:cubicBezTo>
                  <a:pt x="169" y="43"/>
                  <a:pt x="159" y="38"/>
                  <a:pt x="150" y="37"/>
                </a:cubicBezTo>
                <a:cubicBezTo>
                  <a:pt x="149" y="37"/>
                  <a:pt x="149" y="37"/>
                  <a:pt x="149" y="37"/>
                </a:cubicBezTo>
                <a:cubicBezTo>
                  <a:pt x="128" y="37"/>
                  <a:pt x="128" y="37"/>
                  <a:pt x="128" y="37"/>
                </a:cubicBezTo>
                <a:cubicBezTo>
                  <a:pt x="128" y="37"/>
                  <a:pt x="128" y="37"/>
                  <a:pt x="128" y="37"/>
                </a:cubicBezTo>
                <a:cubicBezTo>
                  <a:pt x="124" y="38"/>
                  <a:pt x="124" y="38"/>
                  <a:pt x="124" y="38"/>
                </a:cubicBezTo>
                <a:cubicBezTo>
                  <a:pt x="120" y="38"/>
                  <a:pt x="116" y="40"/>
                  <a:pt x="114" y="42"/>
                </a:cubicBezTo>
                <a:cubicBezTo>
                  <a:pt x="111" y="44"/>
                  <a:pt x="108" y="47"/>
                  <a:pt x="106" y="50"/>
                </a:cubicBezTo>
                <a:cubicBezTo>
                  <a:pt x="102" y="66"/>
                  <a:pt x="97" y="82"/>
                  <a:pt x="92" y="97"/>
                </a:cubicBezTo>
                <a:cubicBezTo>
                  <a:pt x="80" y="57"/>
                  <a:pt x="80" y="57"/>
                  <a:pt x="80" y="57"/>
                </a:cubicBezTo>
                <a:cubicBezTo>
                  <a:pt x="78" y="48"/>
                  <a:pt x="69" y="42"/>
                  <a:pt x="59" y="42"/>
                </a:cubicBezTo>
                <a:cubicBezTo>
                  <a:pt x="59" y="42"/>
                  <a:pt x="59" y="42"/>
                  <a:pt x="59" y="42"/>
                </a:cubicBezTo>
                <a:cubicBezTo>
                  <a:pt x="39" y="42"/>
                  <a:pt x="39" y="42"/>
                  <a:pt x="39" y="42"/>
                </a:cubicBezTo>
                <a:cubicBezTo>
                  <a:pt x="38" y="42"/>
                  <a:pt x="38" y="42"/>
                  <a:pt x="38" y="42"/>
                </a:cubicBezTo>
                <a:cubicBezTo>
                  <a:pt x="34" y="43"/>
                  <a:pt x="34" y="43"/>
                  <a:pt x="34" y="43"/>
                </a:cubicBezTo>
                <a:cubicBezTo>
                  <a:pt x="31" y="43"/>
                  <a:pt x="27" y="44"/>
                  <a:pt x="24" y="47"/>
                </a:cubicBezTo>
                <a:cubicBezTo>
                  <a:pt x="22" y="49"/>
                  <a:pt x="19" y="52"/>
                  <a:pt x="17" y="55"/>
                </a:cubicBezTo>
                <a:cubicBezTo>
                  <a:pt x="12" y="73"/>
                  <a:pt x="6" y="91"/>
                  <a:pt x="1" y="109"/>
                </a:cubicBezTo>
                <a:cubicBezTo>
                  <a:pt x="0" y="115"/>
                  <a:pt x="10" y="118"/>
                  <a:pt x="14" y="112"/>
                </a:cubicBezTo>
                <a:cubicBezTo>
                  <a:pt x="28" y="67"/>
                  <a:pt x="28" y="67"/>
                  <a:pt x="28" y="67"/>
                </a:cubicBezTo>
                <a:cubicBezTo>
                  <a:pt x="29" y="65"/>
                  <a:pt x="31" y="65"/>
                  <a:pt x="31" y="67"/>
                </a:cubicBezTo>
                <a:cubicBezTo>
                  <a:pt x="24" y="92"/>
                  <a:pt x="17" y="118"/>
                  <a:pt x="9" y="144"/>
                </a:cubicBezTo>
                <a:cubicBezTo>
                  <a:pt x="30" y="144"/>
                  <a:pt x="30" y="144"/>
                  <a:pt x="30" y="144"/>
                </a:cubicBezTo>
                <a:cubicBezTo>
                  <a:pt x="31" y="144"/>
                  <a:pt x="31" y="145"/>
                  <a:pt x="31" y="146"/>
                </a:cubicBezTo>
                <a:cubicBezTo>
                  <a:pt x="31" y="165"/>
                  <a:pt x="31" y="184"/>
                  <a:pt x="31" y="204"/>
                </a:cubicBezTo>
                <a:cubicBezTo>
                  <a:pt x="33" y="212"/>
                  <a:pt x="45" y="212"/>
                  <a:pt x="47" y="204"/>
                </a:cubicBezTo>
                <a:cubicBezTo>
                  <a:pt x="48" y="145"/>
                  <a:pt x="48" y="145"/>
                  <a:pt x="48" y="145"/>
                </a:cubicBezTo>
                <a:cubicBezTo>
                  <a:pt x="48" y="143"/>
                  <a:pt x="51" y="143"/>
                  <a:pt x="51" y="145"/>
                </a:cubicBezTo>
                <a:cubicBezTo>
                  <a:pt x="51" y="204"/>
                  <a:pt x="51" y="204"/>
                  <a:pt x="51" y="204"/>
                </a:cubicBezTo>
                <a:cubicBezTo>
                  <a:pt x="53" y="212"/>
                  <a:pt x="64" y="212"/>
                  <a:pt x="67" y="204"/>
                </a:cubicBezTo>
                <a:cubicBezTo>
                  <a:pt x="67" y="185"/>
                  <a:pt x="67" y="165"/>
                  <a:pt x="67" y="145"/>
                </a:cubicBezTo>
                <a:cubicBezTo>
                  <a:pt x="67" y="145"/>
                  <a:pt x="68" y="144"/>
                  <a:pt x="68" y="144"/>
                </a:cubicBezTo>
                <a:cubicBezTo>
                  <a:pt x="88" y="144"/>
                  <a:pt x="88" y="144"/>
                  <a:pt x="88" y="144"/>
                </a:cubicBezTo>
                <a:cubicBezTo>
                  <a:pt x="78" y="110"/>
                  <a:pt x="78" y="110"/>
                  <a:pt x="78" y="110"/>
                </a:cubicBezTo>
                <a:cubicBezTo>
                  <a:pt x="66" y="67"/>
                  <a:pt x="66" y="67"/>
                  <a:pt x="66" y="67"/>
                </a:cubicBezTo>
                <a:cubicBezTo>
                  <a:pt x="67" y="65"/>
                  <a:pt x="68" y="65"/>
                  <a:pt x="70" y="67"/>
                </a:cubicBezTo>
                <a:cubicBezTo>
                  <a:pt x="74" y="81"/>
                  <a:pt x="78" y="96"/>
                  <a:pt x="82" y="110"/>
                </a:cubicBezTo>
                <a:cubicBezTo>
                  <a:pt x="84" y="117"/>
                  <a:pt x="92" y="117"/>
                  <a:pt x="94" y="112"/>
                </a:cubicBezTo>
                <a:cubicBezTo>
                  <a:pt x="97" y="113"/>
                  <a:pt x="101" y="112"/>
                  <a:pt x="103" y="109"/>
                </a:cubicBezTo>
                <a:cubicBezTo>
                  <a:pt x="117" y="63"/>
                  <a:pt x="117" y="63"/>
                  <a:pt x="117" y="63"/>
                </a:cubicBezTo>
                <a:cubicBezTo>
                  <a:pt x="118" y="61"/>
                  <a:pt x="120" y="61"/>
                  <a:pt x="121" y="63"/>
                </a:cubicBezTo>
                <a:cubicBezTo>
                  <a:pt x="121" y="144"/>
                  <a:pt x="121" y="144"/>
                  <a:pt x="121" y="144"/>
                </a:cubicBezTo>
                <a:cubicBezTo>
                  <a:pt x="121" y="204"/>
                  <a:pt x="121" y="204"/>
                  <a:pt x="121" y="204"/>
                </a:cubicBezTo>
                <a:cubicBezTo>
                  <a:pt x="122" y="212"/>
                  <a:pt x="135" y="212"/>
                  <a:pt x="137" y="204"/>
                </a:cubicBezTo>
                <a:cubicBezTo>
                  <a:pt x="138" y="130"/>
                  <a:pt x="138" y="130"/>
                  <a:pt x="138" y="130"/>
                </a:cubicBezTo>
                <a:cubicBezTo>
                  <a:pt x="138" y="128"/>
                  <a:pt x="141" y="128"/>
                  <a:pt x="141" y="130"/>
                </a:cubicBezTo>
                <a:cubicBezTo>
                  <a:pt x="141" y="204"/>
                  <a:pt x="141" y="204"/>
                  <a:pt x="141" y="204"/>
                </a:cubicBezTo>
                <a:cubicBezTo>
                  <a:pt x="144" y="212"/>
                  <a:pt x="154" y="213"/>
                  <a:pt x="157" y="204"/>
                </a:cubicBezTo>
                <a:cubicBezTo>
                  <a:pt x="157" y="184"/>
                  <a:pt x="157" y="164"/>
                  <a:pt x="157" y="144"/>
                </a:cubicBezTo>
                <a:cubicBezTo>
                  <a:pt x="157" y="62"/>
                  <a:pt x="157" y="62"/>
                  <a:pt x="157" y="62"/>
                </a:cubicBezTo>
                <a:cubicBezTo>
                  <a:pt x="161" y="63"/>
                  <a:pt x="161" y="63"/>
                  <a:pt x="161" y="63"/>
                </a:cubicBezTo>
                <a:cubicBezTo>
                  <a:pt x="165" y="78"/>
                  <a:pt x="169" y="92"/>
                  <a:pt x="173" y="107"/>
                </a:cubicBezTo>
                <a:cubicBezTo>
                  <a:pt x="173" y="109"/>
                  <a:pt x="174" y="110"/>
                  <a:pt x="175" y="111"/>
                </a:cubicBezTo>
                <a:cubicBezTo>
                  <a:pt x="175" y="112"/>
                  <a:pt x="176" y="114"/>
                  <a:pt x="177" y="115"/>
                </a:cubicBezTo>
                <a:cubicBezTo>
                  <a:pt x="203" y="128"/>
                  <a:pt x="203" y="128"/>
                  <a:pt x="203" y="128"/>
                </a:cubicBezTo>
                <a:cubicBezTo>
                  <a:pt x="204" y="209"/>
                  <a:pt x="204" y="209"/>
                  <a:pt x="204" y="209"/>
                </a:cubicBezTo>
                <a:cubicBezTo>
                  <a:pt x="206" y="212"/>
                  <a:pt x="212" y="212"/>
                  <a:pt x="215" y="209"/>
                </a:cubicBezTo>
                <a:cubicBezTo>
                  <a:pt x="215" y="194"/>
                  <a:pt x="215" y="179"/>
                  <a:pt x="215" y="165"/>
                </a:cubicBezTo>
                <a:cubicBezTo>
                  <a:pt x="215" y="164"/>
                  <a:pt x="215" y="164"/>
                  <a:pt x="215" y="164"/>
                </a:cubicBezTo>
                <a:cubicBezTo>
                  <a:pt x="216" y="164"/>
                  <a:pt x="216" y="165"/>
                  <a:pt x="216" y="165"/>
                </a:cubicBezTo>
                <a:cubicBezTo>
                  <a:pt x="216" y="209"/>
                  <a:pt x="216" y="209"/>
                  <a:pt x="216" y="209"/>
                </a:cubicBezTo>
                <a:cubicBezTo>
                  <a:pt x="218" y="211"/>
                  <a:pt x="223" y="213"/>
                  <a:pt x="226" y="209"/>
                </a:cubicBezTo>
                <a:cubicBezTo>
                  <a:pt x="226" y="128"/>
                  <a:pt x="226" y="128"/>
                  <a:pt x="226" y="128"/>
                </a:cubicBezTo>
                <a:cubicBezTo>
                  <a:pt x="226" y="128"/>
                  <a:pt x="226" y="128"/>
                  <a:pt x="227" y="128"/>
                </a:cubicBezTo>
                <a:cubicBezTo>
                  <a:pt x="227" y="128"/>
                  <a:pt x="227" y="128"/>
                  <a:pt x="227" y="128"/>
                </a:cubicBezTo>
                <a:cubicBezTo>
                  <a:pt x="228" y="161"/>
                  <a:pt x="228" y="161"/>
                  <a:pt x="228" y="161"/>
                </a:cubicBezTo>
                <a:cubicBezTo>
                  <a:pt x="228" y="166"/>
                  <a:pt x="236" y="166"/>
                  <a:pt x="236" y="161"/>
                </a:cubicBezTo>
                <a:cubicBezTo>
                  <a:pt x="236" y="148"/>
                  <a:pt x="236" y="136"/>
                  <a:pt x="236" y="124"/>
                </a:cubicBezTo>
                <a:cubicBezTo>
                  <a:pt x="234" y="117"/>
                  <a:pt x="227" y="116"/>
                  <a:pt x="227" y="116"/>
                </a:cubicBezTo>
                <a:cubicBezTo>
                  <a:pt x="227" y="116"/>
                  <a:pt x="212" y="116"/>
                  <a:pt x="203" y="116"/>
                </a:cubicBezTo>
                <a:cubicBezTo>
                  <a:pt x="203" y="116"/>
                  <a:pt x="187" y="109"/>
                  <a:pt x="186" y="10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2"/>
              </a:solidFill>
            </a:endParaRPr>
          </a:p>
        </p:txBody>
      </p:sp>
      <p:sp>
        <p:nvSpPr>
          <p:cNvPr id="22" name="TextBox 1"/>
          <p:cNvSpPr txBox="1"/>
          <p:nvPr/>
        </p:nvSpPr>
        <p:spPr>
          <a:xfrm>
            <a:off x="1970365" y="1960487"/>
            <a:ext cx="5121915" cy="707886"/>
          </a:xfrm>
          <a:prstGeom prst="rect">
            <a:avLst/>
          </a:prstGeom>
          <a:noFill/>
        </p:spPr>
        <p:txBody>
          <a:bodyPr wrap="none" rtlCol="0">
            <a:spAutoFit/>
          </a:bodyPr>
          <a:lstStyle/>
          <a:p>
            <a:r>
              <a:rPr lang="zh-CN" altLang="en-US" sz="4000" spc="-150" dirty="0">
                <a:solidFill>
                  <a:schemeClr val="bg2"/>
                </a:solidFill>
                <a:latin typeface="Tw Cen MT" pitchFamily="34" charset="0"/>
                <a:cs typeface="Arial" pitchFamily="34" charset="0"/>
              </a:rPr>
              <a:t>有教育的地方就有我们</a:t>
            </a:r>
          </a:p>
        </p:txBody>
      </p:sp>
      <p:cxnSp>
        <p:nvCxnSpPr>
          <p:cNvPr id="26" name="直接连接符 25"/>
          <p:cNvCxnSpPr/>
          <p:nvPr/>
        </p:nvCxnSpPr>
        <p:spPr>
          <a:xfrm>
            <a:off x="1367644" y="1923678"/>
            <a:ext cx="6408712" cy="0"/>
          </a:xfrm>
          <a:prstGeom prst="line">
            <a:avLst/>
          </a:prstGeom>
          <a:ln w="952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331640" y="2680567"/>
            <a:ext cx="6480720" cy="0"/>
          </a:xfrm>
          <a:prstGeom prst="line">
            <a:avLst/>
          </a:prstGeom>
          <a:ln w="952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6"/>
          <p:cNvSpPr txBox="1"/>
          <p:nvPr/>
        </p:nvSpPr>
        <p:spPr>
          <a:xfrm>
            <a:off x="1472434" y="2715766"/>
            <a:ext cx="6199134" cy="307777"/>
          </a:xfrm>
          <a:prstGeom prst="rect">
            <a:avLst/>
          </a:prstGeom>
          <a:noFill/>
        </p:spPr>
        <p:txBody>
          <a:bodyPr wrap="none" rtlCol="0">
            <a:spAutoFit/>
          </a:bodyPr>
          <a:lstStyle/>
          <a:p>
            <a:pPr algn="ctr"/>
            <a:r>
              <a:rPr lang="en-US" altLang="zh-CN" sz="1400" dirty="0">
                <a:solidFill>
                  <a:schemeClr val="bg1"/>
                </a:solidFill>
                <a:latin typeface="Ping Hei" pitchFamily="2" charset="-122"/>
                <a:ea typeface="Ping Hei" pitchFamily="2" charset="-122"/>
              </a:rPr>
              <a:t>Education trend of the development mode of group meeting to discuss</a:t>
            </a:r>
          </a:p>
        </p:txBody>
      </p:sp>
      <p:sp>
        <p:nvSpPr>
          <p:cNvPr id="29" name="文本框 213"/>
          <p:cNvSpPr txBox="1">
            <a:spLocks noChangeArrowheads="1"/>
          </p:cNvSpPr>
          <p:nvPr/>
        </p:nvSpPr>
        <p:spPr bwMode="auto">
          <a:xfrm>
            <a:off x="1634431" y="610111"/>
            <a:ext cx="58272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a:solidFill>
                  <a:schemeClr val="tx2">
                    <a:lumMod val="75000"/>
                  </a:schemeClr>
                </a:solidFill>
                <a:latin typeface="方正韵动特黑简体" panose="02000000000000000000" pitchFamily="2" charset="-122"/>
                <a:ea typeface="方正韵动特黑简体" panose="02000000000000000000" pitchFamily="2" charset="-122"/>
              </a:rPr>
              <a:t>教育资源开发模式的趋势</a:t>
            </a:r>
            <a:endParaRPr lang="en-US" altLang="zh-CN" sz="4000" dirty="0">
              <a:solidFill>
                <a:schemeClr val="tx2">
                  <a:lumMod val="75000"/>
                </a:schemeClr>
              </a:solidFill>
              <a:latin typeface="方正韵动特黑简体" panose="02000000000000000000" pitchFamily="2" charset="-122"/>
              <a:ea typeface="方正韵动特黑简体" panose="02000000000000000000" pitchFamily="2" charset="-122"/>
            </a:endParaRPr>
          </a:p>
          <a:p>
            <a:pPr algn="ctr" eaLnBrk="1" hangingPunct="1"/>
            <a:r>
              <a:rPr lang="zh-CN" altLang="en-US" sz="3000" dirty="0">
                <a:latin typeface="方正韵动中黑简体" panose="02000000000000000000" pitchFamily="2" charset="-122"/>
                <a:ea typeface="方正韵动中黑简体" panose="02000000000000000000" pitchFamily="2" charset="-122"/>
              </a:rPr>
              <a:t>（小组全会讨论） </a:t>
            </a:r>
          </a:p>
        </p:txBody>
      </p:sp>
    </p:spTree>
    <p:extLst>
      <p:ext uri="{BB962C8B-B14F-4D97-AF65-F5344CB8AC3E}">
        <p14:creationId xmlns:p14="http://schemas.microsoft.com/office/powerpoint/2010/main" val="554813261"/>
      </p:ext>
    </p:extLst>
  </p:cSld>
  <p:clrMapOvr>
    <a:masterClrMapping/>
  </p:clrMapOvr>
  <mc:AlternateContent xmlns:mc="http://schemas.openxmlformats.org/markup-compatibility/2006" xmlns:p14="http://schemas.microsoft.com/office/powerpoint/2010/main">
    <mc:Choice Requires="p14">
      <p:transition spd="slow" advClick="0" advTm="0">
        <p14:flas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500"/>
                                        <p:tgtEl>
                                          <p:spTgt spid="23"/>
                                        </p:tgtEl>
                                      </p:cBhvr>
                                    </p:animEffect>
                                  </p:childTnLst>
                                </p:cTn>
                              </p:par>
                            </p:childTnLst>
                          </p:cTn>
                        </p:par>
                        <p:par>
                          <p:cTn id="15" fill="hold">
                            <p:stCondLst>
                              <p:cond delay="1500"/>
                            </p:stCondLst>
                            <p:childTnLst>
                              <p:par>
                                <p:cTn id="16" presetID="16" presetClass="entr" presetSubtype="21" fill="hold" nodeType="afterEffect">
                                  <p:stCondLst>
                                    <p:cond delay="300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42" presetClass="entr" presetSubtype="0" fill="hold" grpId="0" nodeType="withEffect">
                                  <p:stCondLst>
                                    <p:cond delay="379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6290"/>
                            </p:stCondLst>
                            <p:childTnLst>
                              <p:par>
                                <p:cTn id="25" presetID="2" presetClass="entr" presetSubtype="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par>
                          <p:cTn id="33" fill="hold">
                            <p:stCondLst>
                              <p:cond delay="679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2"/>
                                        </p:tgtEl>
                                        <p:attrNameLst>
                                          <p:attrName>ppt_y</p:attrName>
                                        </p:attrNameLst>
                                      </p:cBhvr>
                                      <p:tavLst>
                                        <p:tav tm="0">
                                          <p:val>
                                            <p:strVal val="#ppt_y"/>
                                          </p:val>
                                        </p:tav>
                                        <p:tav tm="100000">
                                          <p:val>
                                            <p:strVal val="#ppt_y"/>
                                          </p:val>
                                        </p:tav>
                                      </p:tavLst>
                                    </p:anim>
                                    <p:anim calcmode="lin" valueType="num">
                                      <p:cBhvr>
                                        <p:cTn id="3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2"/>
                                        </p:tgtEl>
                                      </p:cBhvr>
                                    </p:animEffect>
                                  </p:childTnLst>
                                </p:cTn>
                              </p:par>
                            </p:childTnLst>
                          </p:cTn>
                        </p:par>
                        <p:par>
                          <p:cTn id="41" fill="hold">
                            <p:stCondLst>
                              <p:cond delay="7740"/>
                            </p:stCondLst>
                            <p:childTnLst>
                              <p:par>
                                <p:cTn id="42" presetID="2" presetClass="entr" presetSubtype="4" fill="hold" grpId="0" nodeType="afterEffect">
                                  <p:stCondLst>
                                    <p:cond delay="0"/>
                                  </p:stCondLst>
                                  <p:iterate type="lt">
                                    <p:tmPct val="10000"/>
                                  </p:iterate>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6" repeatCount="indefinite" fill="hold" display="0">
                  <p:stCondLst>
                    <p:cond delay="indefinite"/>
                  </p:stCondLst>
                  <p:endCondLst>
                    <p:cond evt="onStopAudio" delay="0">
                      <p:tgtEl>
                        <p:sldTgt/>
                      </p:tgtEl>
                    </p:cond>
                  </p:endCondLst>
                </p:cTn>
                <p:tgtEl>
                  <p:spTgt spid="2"/>
                </p:tgtEl>
              </p:cMediaNode>
            </p:audio>
          </p:childTnLst>
        </p:cTn>
      </p:par>
    </p:tnLst>
    <p:bldLst>
      <p:bldP spid="18" grpId="0" animBg="1"/>
      <p:bldP spid="23" grpId="0" animBg="1"/>
      <p:bldP spid="19" grpId="0" animBg="1"/>
      <p:bldP spid="22"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770414" y="2805451"/>
            <a:ext cx="900992" cy="916205"/>
            <a:chOff x="1101935" y="1054869"/>
            <a:chExt cx="1369556" cy="1392682"/>
          </a:xfrm>
        </p:grpSpPr>
        <p:sp>
          <p:nvSpPr>
            <p:cNvPr id="32"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51" name="Freeform 6"/>
          <p:cNvSpPr>
            <a:spLocks/>
          </p:cNvSpPr>
          <p:nvPr/>
        </p:nvSpPr>
        <p:spPr bwMode="auto">
          <a:xfrm>
            <a:off x="6433832" y="1059582"/>
            <a:ext cx="837180" cy="837185"/>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2" name="Freeform 7"/>
          <p:cNvSpPr>
            <a:spLocks/>
          </p:cNvSpPr>
          <p:nvPr/>
        </p:nvSpPr>
        <p:spPr bwMode="auto">
          <a:xfrm>
            <a:off x="5920676" y="1896767"/>
            <a:ext cx="838645" cy="838650"/>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3" name="Freeform 8"/>
          <p:cNvSpPr>
            <a:spLocks/>
          </p:cNvSpPr>
          <p:nvPr/>
        </p:nvSpPr>
        <p:spPr bwMode="auto">
          <a:xfrm>
            <a:off x="5086427" y="1896767"/>
            <a:ext cx="834248" cy="838650"/>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4" name="Freeform 9"/>
          <p:cNvSpPr>
            <a:spLocks/>
          </p:cNvSpPr>
          <p:nvPr/>
        </p:nvSpPr>
        <p:spPr bwMode="auto">
          <a:xfrm>
            <a:off x="4570337" y="1059582"/>
            <a:ext cx="837180" cy="837185"/>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8CC94C"/>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5" name="Freeform 10"/>
          <p:cNvSpPr>
            <a:spLocks/>
          </p:cNvSpPr>
          <p:nvPr/>
        </p:nvSpPr>
        <p:spPr bwMode="auto">
          <a:xfrm>
            <a:off x="3736089" y="1059582"/>
            <a:ext cx="834248" cy="837185"/>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8CC94C"/>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6" name="Freeform 11"/>
          <p:cNvSpPr>
            <a:spLocks/>
          </p:cNvSpPr>
          <p:nvPr/>
        </p:nvSpPr>
        <p:spPr bwMode="auto">
          <a:xfrm>
            <a:off x="3736089" y="1896767"/>
            <a:ext cx="834248" cy="838650"/>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8CC94C"/>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7" name="Freeform 12"/>
          <p:cNvSpPr>
            <a:spLocks/>
          </p:cNvSpPr>
          <p:nvPr/>
        </p:nvSpPr>
        <p:spPr bwMode="auto">
          <a:xfrm>
            <a:off x="4570337" y="2409926"/>
            <a:ext cx="837180" cy="837185"/>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8" name="Freeform 13"/>
          <p:cNvSpPr>
            <a:spLocks/>
          </p:cNvSpPr>
          <p:nvPr/>
        </p:nvSpPr>
        <p:spPr bwMode="auto">
          <a:xfrm>
            <a:off x="4570337" y="3247110"/>
            <a:ext cx="837180" cy="838650"/>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59" name="Freeform 14"/>
          <p:cNvSpPr>
            <a:spLocks/>
          </p:cNvSpPr>
          <p:nvPr/>
        </p:nvSpPr>
        <p:spPr bwMode="auto">
          <a:xfrm>
            <a:off x="3736089" y="3247110"/>
            <a:ext cx="834248" cy="838650"/>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60" name="Freeform 15"/>
          <p:cNvSpPr>
            <a:spLocks/>
          </p:cNvSpPr>
          <p:nvPr/>
        </p:nvSpPr>
        <p:spPr bwMode="auto">
          <a:xfrm>
            <a:off x="3222931" y="2409926"/>
            <a:ext cx="834248" cy="837185"/>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8CC94C"/>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61" name="Freeform 16"/>
          <p:cNvSpPr>
            <a:spLocks/>
          </p:cNvSpPr>
          <p:nvPr/>
        </p:nvSpPr>
        <p:spPr bwMode="auto">
          <a:xfrm>
            <a:off x="2384289" y="2409926"/>
            <a:ext cx="838645" cy="837185"/>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8CC94C"/>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62" name="Freeform 17"/>
          <p:cNvSpPr>
            <a:spLocks/>
          </p:cNvSpPr>
          <p:nvPr/>
        </p:nvSpPr>
        <p:spPr bwMode="auto">
          <a:xfrm>
            <a:off x="1872595" y="3247110"/>
            <a:ext cx="834248" cy="838650"/>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8CC94C"/>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67" name="矩形 166"/>
          <p:cNvSpPr/>
          <p:nvPr/>
        </p:nvSpPr>
        <p:spPr>
          <a:xfrm>
            <a:off x="7271012" y="1059582"/>
            <a:ext cx="1870763" cy="326358"/>
          </a:xfrm>
          <a:prstGeom prst="rect">
            <a:avLst/>
          </a:pr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68" name="矩形 167"/>
          <p:cNvSpPr/>
          <p:nvPr/>
        </p:nvSpPr>
        <p:spPr>
          <a:xfrm>
            <a:off x="639" y="3759401"/>
            <a:ext cx="1881648" cy="326358"/>
          </a:xfrm>
          <a:prstGeom prst="rect">
            <a:avLst/>
          </a:prstGeom>
          <a:solidFill>
            <a:srgbClr val="108036"/>
          </a:solidFill>
          <a:ln>
            <a:noFill/>
          </a:ln>
        </p:spPr>
        <p:txBody>
          <a:bodyPr vert="horz" wrap="square" lIns="68565" tIns="34282" rIns="68565" bIns="34282" numCol="1" anchor="t" anchorCtr="0" compatLnSpc="1">
            <a:prstTxWarp prst="textNoShape">
              <a:avLst/>
            </a:prstTxWarp>
          </a:bodyPr>
          <a:lstStyle/>
          <a:p>
            <a:pPr defTabSz="913936">
              <a:defRPr/>
            </a:pPr>
            <a:endParaRPr lang="zh-CN" altLang="en-US" sz="1799" kern="0">
              <a:solidFill>
                <a:schemeClr val="tx1">
                  <a:lumMod val="65000"/>
                  <a:lumOff val="35000"/>
                </a:schemeClr>
              </a:solidFill>
            </a:endParaRPr>
          </a:p>
        </p:txBody>
      </p:sp>
      <p:sp>
        <p:nvSpPr>
          <p:cNvPr id="169" name="TextBox 168"/>
          <p:cNvSpPr txBox="1"/>
          <p:nvPr/>
        </p:nvSpPr>
        <p:spPr>
          <a:xfrm>
            <a:off x="6690462" y="1578094"/>
            <a:ext cx="1772338" cy="331934"/>
          </a:xfrm>
          <a:prstGeom prst="rect">
            <a:avLst/>
          </a:prstGeom>
          <a:noFill/>
        </p:spPr>
        <p:txBody>
          <a:bodyPr wrap="square" lIns="68565" tIns="34282" rIns="68565" bIns="34282" rtlCol="0">
            <a:spAutoFit/>
          </a:bodyPr>
          <a:lstStyle/>
          <a:p>
            <a:pPr algn="r">
              <a:defRPr/>
            </a:pP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170" name="TextBox 169"/>
          <p:cNvSpPr txBox="1"/>
          <p:nvPr/>
        </p:nvSpPr>
        <p:spPr>
          <a:xfrm>
            <a:off x="6839044" y="1964571"/>
            <a:ext cx="1792014" cy="667090"/>
          </a:xfrm>
          <a:prstGeom prst="rect">
            <a:avLst/>
          </a:prstGeom>
          <a:noFill/>
        </p:spPr>
        <p:txBody>
          <a:bodyPr wrap="square" lIns="68565" tIns="34282" rIns="68565" bIns="3428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71" name="TextBox 170"/>
          <p:cNvSpPr txBox="1"/>
          <p:nvPr/>
        </p:nvSpPr>
        <p:spPr>
          <a:xfrm>
            <a:off x="1882286" y="1266179"/>
            <a:ext cx="1727947" cy="331934"/>
          </a:xfrm>
          <a:prstGeom prst="rect">
            <a:avLst/>
          </a:prstGeom>
          <a:noFill/>
        </p:spPr>
        <p:txBody>
          <a:bodyPr wrap="square" lIns="68565" tIns="34282" rIns="68565" bIns="34282"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172" name="TextBox 171"/>
          <p:cNvSpPr txBox="1"/>
          <p:nvPr/>
        </p:nvSpPr>
        <p:spPr>
          <a:xfrm>
            <a:off x="1499659" y="1652655"/>
            <a:ext cx="2110576" cy="517626"/>
          </a:xfrm>
          <a:prstGeom prst="rect">
            <a:avLst/>
          </a:prstGeom>
          <a:noFill/>
        </p:spPr>
        <p:txBody>
          <a:bodyPr wrap="square" lIns="68565" tIns="34282" rIns="68565" bIns="34282"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73" name="TextBox 172"/>
          <p:cNvSpPr txBox="1"/>
          <p:nvPr/>
        </p:nvSpPr>
        <p:spPr>
          <a:xfrm>
            <a:off x="5396900" y="2935469"/>
            <a:ext cx="1742327" cy="331934"/>
          </a:xfrm>
          <a:prstGeom prst="rect">
            <a:avLst/>
          </a:prstGeom>
          <a:noFill/>
        </p:spPr>
        <p:txBody>
          <a:bodyPr wrap="square" lIns="68565" tIns="34282" rIns="68565" bIns="34282" rtlCol="0">
            <a:spAutoFit/>
          </a:bodyPr>
          <a:lstStyle/>
          <a:p>
            <a:pPr algn="r">
              <a:defRPr/>
            </a:pP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174" name="TextBox 173"/>
          <p:cNvSpPr txBox="1"/>
          <p:nvPr/>
        </p:nvSpPr>
        <p:spPr>
          <a:xfrm>
            <a:off x="5528683" y="3321945"/>
            <a:ext cx="2115658" cy="517626"/>
          </a:xfrm>
          <a:prstGeom prst="rect">
            <a:avLst/>
          </a:prstGeom>
          <a:noFill/>
        </p:spPr>
        <p:txBody>
          <a:bodyPr wrap="square" lIns="68565" tIns="34282" rIns="68565" bIns="3428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75" name="TextBox 174"/>
          <p:cNvSpPr txBox="1"/>
          <p:nvPr/>
        </p:nvSpPr>
        <p:spPr>
          <a:xfrm>
            <a:off x="575423" y="2609669"/>
            <a:ext cx="1727947" cy="331934"/>
          </a:xfrm>
          <a:prstGeom prst="rect">
            <a:avLst/>
          </a:prstGeom>
          <a:noFill/>
        </p:spPr>
        <p:txBody>
          <a:bodyPr wrap="square" lIns="68565" tIns="34282" rIns="68565" bIns="34282"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176" name="TextBox 175"/>
          <p:cNvSpPr txBox="1"/>
          <p:nvPr/>
        </p:nvSpPr>
        <p:spPr>
          <a:xfrm>
            <a:off x="373653" y="2996145"/>
            <a:ext cx="1929718" cy="517626"/>
          </a:xfrm>
          <a:prstGeom prst="rect">
            <a:avLst/>
          </a:prstGeom>
          <a:noFill/>
        </p:spPr>
        <p:txBody>
          <a:bodyPr wrap="square" lIns="68565" tIns="34282" rIns="68565" bIns="34282"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nvGrpSpPr>
          <p:cNvPr id="34" name="组合 33"/>
          <p:cNvGrpSpPr/>
          <p:nvPr/>
        </p:nvGrpSpPr>
        <p:grpSpPr>
          <a:xfrm>
            <a:off x="4114076" y="2794616"/>
            <a:ext cx="900992" cy="916205"/>
            <a:chOff x="1101935" y="1054869"/>
            <a:chExt cx="1369556" cy="1392682"/>
          </a:xfrm>
        </p:grpSpPr>
        <p:sp>
          <p:nvSpPr>
            <p:cNvPr id="35"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组合 36"/>
          <p:cNvGrpSpPr/>
          <p:nvPr/>
        </p:nvGrpSpPr>
        <p:grpSpPr>
          <a:xfrm>
            <a:off x="4114076" y="1450952"/>
            <a:ext cx="900992" cy="916205"/>
            <a:chOff x="1101935" y="1054869"/>
            <a:chExt cx="1369556" cy="1392682"/>
          </a:xfrm>
        </p:grpSpPr>
        <p:sp>
          <p:nvSpPr>
            <p:cNvPr id="38"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 name="组合 39"/>
          <p:cNvGrpSpPr/>
          <p:nvPr/>
        </p:nvGrpSpPr>
        <p:grpSpPr>
          <a:xfrm>
            <a:off x="5457740" y="1407608"/>
            <a:ext cx="900992" cy="916205"/>
            <a:chOff x="1101935" y="1054869"/>
            <a:chExt cx="1369556" cy="1392682"/>
          </a:xfrm>
        </p:grpSpPr>
        <p:sp>
          <p:nvSpPr>
            <p:cNvPr id="41"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9715228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wipe(right)">
                                      <p:cBhvr>
                                        <p:cTn id="7" dur="200"/>
                                        <p:tgtEl>
                                          <p:spTgt spid="167"/>
                                        </p:tgtEl>
                                      </p:cBhvr>
                                    </p:animEffect>
                                  </p:childTnLst>
                                </p:cTn>
                              </p:par>
                            </p:childTnLst>
                          </p:cTn>
                        </p:par>
                        <p:par>
                          <p:cTn id="8" fill="hold">
                            <p:stCondLst>
                              <p:cond delay="200"/>
                            </p:stCondLst>
                            <p:childTnLst>
                              <p:par>
                                <p:cTn id="9" presetID="22" presetClass="entr" presetSubtype="2" fill="hold" grpId="0"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wipe(right)">
                                      <p:cBhvr>
                                        <p:cTn id="11" dur="200"/>
                                        <p:tgtEl>
                                          <p:spTgt spid="151"/>
                                        </p:tgtEl>
                                      </p:cBhvr>
                                    </p:animEffect>
                                  </p:childTnLst>
                                </p:cTn>
                              </p:par>
                            </p:childTnLst>
                          </p:cTn>
                        </p:par>
                        <p:par>
                          <p:cTn id="12" fill="hold">
                            <p:stCondLst>
                              <p:cond delay="400"/>
                            </p:stCondLst>
                            <p:childTnLst>
                              <p:par>
                                <p:cTn id="13" presetID="22" presetClass="entr" presetSubtype="1" fill="hold" grpId="0"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wipe(up)">
                                      <p:cBhvr>
                                        <p:cTn id="15" dur="200"/>
                                        <p:tgtEl>
                                          <p:spTgt spid="152"/>
                                        </p:tgtEl>
                                      </p:cBhvr>
                                    </p:animEffect>
                                  </p:childTnLst>
                                </p:cTn>
                              </p:par>
                            </p:childTnLst>
                          </p:cTn>
                        </p:par>
                        <p:par>
                          <p:cTn id="16" fill="hold">
                            <p:stCondLst>
                              <p:cond delay="600"/>
                            </p:stCondLst>
                            <p:childTnLst>
                              <p:par>
                                <p:cTn id="17" presetID="22" presetClass="entr" presetSubtype="2" fill="hold" grpId="0" nodeType="after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wipe(right)">
                                      <p:cBhvr>
                                        <p:cTn id="19" dur="200"/>
                                        <p:tgtEl>
                                          <p:spTgt spid="153"/>
                                        </p:tgtEl>
                                      </p:cBhvr>
                                    </p:animEffect>
                                  </p:childTnLst>
                                </p:cTn>
                              </p:par>
                            </p:childTnLst>
                          </p:cTn>
                        </p:par>
                        <p:par>
                          <p:cTn id="20" fill="hold">
                            <p:stCondLst>
                              <p:cond delay="800"/>
                            </p:stCondLst>
                            <p:childTnLst>
                              <p:par>
                                <p:cTn id="21" presetID="22" presetClass="entr" presetSubtype="4" fill="hold" grpId="0" nodeType="afterEffect">
                                  <p:stCondLst>
                                    <p:cond delay="0"/>
                                  </p:stCondLst>
                                  <p:childTnLst>
                                    <p:set>
                                      <p:cBhvr>
                                        <p:cTn id="22" dur="1" fill="hold">
                                          <p:stCondLst>
                                            <p:cond delay="0"/>
                                          </p:stCondLst>
                                        </p:cTn>
                                        <p:tgtEl>
                                          <p:spTgt spid="154"/>
                                        </p:tgtEl>
                                        <p:attrNameLst>
                                          <p:attrName>style.visibility</p:attrName>
                                        </p:attrNameLst>
                                      </p:cBhvr>
                                      <p:to>
                                        <p:strVal val="visible"/>
                                      </p:to>
                                    </p:set>
                                    <p:animEffect transition="in" filter="wipe(down)">
                                      <p:cBhvr>
                                        <p:cTn id="23" dur="200"/>
                                        <p:tgtEl>
                                          <p:spTgt spid="154"/>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155"/>
                                        </p:tgtEl>
                                        <p:attrNameLst>
                                          <p:attrName>style.visibility</p:attrName>
                                        </p:attrNameLst>
                                      </p:cBhvr>
                                      <p:to>
                                        <p:strVal val="visible"/>
                                      </p:to>
                                    </p:set>
                                    <p:animEffect transition="in" filter="wipe(right)">
                                      <p:cBhvr>
                                        <p:cTn id="27" dur="200"/>
                                        <p:tgtEl>
                                          <p:spTgt spid="155"/>
                                        </p:tgtEl>
                                      </p:cBhvr>
                                    </p:animEffect>
                                  </p:childTnLst>
                                </p:cTn>
                              </p:par>
                            </p:childTnLst>
                          </p:cTn>
                        </p:par>
                        <p:par>
                          <p:cTn id="28" fill="hold">
                            <p:stCondLst>
                              <p:cond delay="1200"/>
                            </p:stCondLst>
                            <p:childTnLst>
                              <p:par>
                                <p:cTn id="29" presetID="22" presetClass="entr" presetSubtype="1" fill="hold" grpId="0" nodeType="after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wipe(up)">
                                      <p:cBhvr>
                                        <p:cTn id="31" dur="200"/>
                                        <p:tgtEl>
                                          <p:spTgt spid="156"/>
                                        </p:tgtEl>
                                      </p:cBhvr>
                                    </p:animEffect>
                                  </p:childTnLst>
                                </p:cTn>
                              </p:par>
                            </p:childTnLst>
                          </p:cTn>
                        </p:par>
                        <p:par>
                          <p:cTn id="32" fill="hold">
                            <p:stCondLst>
                              <p:cond delay="1400"/>
                            </p:stCondLst>
                            <p:childTnLst>
                              <p:par>
                                <p:cTn id="33" presetID="22" presetClass="entr" presetSubtype="8" fill="hold" grpId="0"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wipe(left)">
                                      <p:cBhvr>
                                        <p:cTn id="35" dur="200"/>
                                        <p:tgtEl>
                                          <p:spTgt spid="157"/>
                                        </p:tgtEl>
                                      </p:cBhvr>
                                    </p:animEffect>
                                  </p:childTnLst>
                                </p:cTn>
                              </p:par>
                            </p:childTnLst>
                          </p:cTn>
                        </p:par>
                        <p:par>
                          <p:cTn id="36" fill="hold">
                            <p:stCondLst>
                              <p:cond delay="1600"/>
                            </p:stCondLst>
                            <p:childTnLst>
                              <p:par>
                                <p:cTn id="37" presetID="22" presetClass="entr" presetSubtype="1" fill="hold" grpId="0"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wipe(up)">
                                      <p:cBhvr>
                                        <p:cTn id="39" dur="200"/>
                                        <p:tgtEl>
                                          <p:spTgt spid="158"/>
                                        </p:tgtEl>
                                      </p:cBhvr>
                                    </p:animEffect>
                                  </p:childTnLst>
                                </p:cTn>
                              </p:par>
                            </p:childTnLst>
                          </p:cTn>
                        </p:par>
                        <p:par>
                          <p:cTn id="40" fill="hold">
                            <p:stCondLst>
                              <p:cond delay="1800"/>
                            </p:stCondLst>
                            <p:childTnLst>
                              <p:par>
                                <p:cTn id="41" presetID="22" presetClass="entr" presetSubtype="2" fill="hold" grpId="0" nodeType="after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wipe(right)">
                                      <p:cBhvr>
                                        <p:cTn id="43" dur="200"/>
                                        <p:tgtEl>
                                          <p:spTgt spid="159"/>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wipe(down)">
                                      <p:cBhvr>
                                        <p:cTn id="47" dur="200"/>
                                        <p:tgtEl>
                                          <p:spTgt spid="160"/>
                                        </p:tgtEl>
                                      </p:cBhvr>
                                    </p:animEffect>
                                  </p:childTnLst>
                                </p:cTn>
                              </p:par>
                            </p:childTnLst>
                          </p:cTn>
                        </p:par>
                        <p:par>
                          <p:cTn id="48" fill="hold">
                            <p:stCondLst>
                              <p:cond delay="2200"/>
                            </p:stCondLst>
                            <p:childTnLst>
                              <p:par>
                                <p:cTn id="49" presetID="22" presetClass="entr" presetSubtype="2" fill="hold" grpId="0" nodeType="afterEffect">
                                  <p:stCondLst>
                                    <p:cond delay="0"/>
                                  </p:stCondLst>
                                  <p:childTnLst>
                                    <p:set>
                                      <p:cBhvr>
                                        <p:cTn id="50" dur="1" fill="hold">
                                          <p:stCondLst>
                                            <p:cond delay="0"/>
                                          </p:stCondLst>
                                        </p:cTn>
                                        <p:tgtEl>
                                          <p:spTgt spid="161"/>
                                        </p:tgtEl>
                                        <p:attrNameLst>
                                          <p:attrName>style.visibility</p:attrName>
                                        </p:attrNameLst>
                                      </p:cBhvr>
                                      <p:to>
                                        <p:strVal val="visible"/>
                                      </p:to>
                                    </p:set>
                                    <p:animEffect transition="in" filter="wipe(right)">
                                      <p:cBhvr>
                                        <p:cTn id="51" dur="200"/>
                                        <p:tgtEl>
                                          <p:spTgt spid="161"/>
                                        </p:tgtEl>
                                      </p:cBhvr>
                                    </p:animEffect>
                                  </p:childTnLst>
                                </p:cTn>
                              </p:par>
                            </p:childTnLst>
                          </p:cTn>
                        </p:par>
                        <p:par>
                          <p:cTn id="52" fill="hold">
                            <p:stCondLst>
                              <p:cond delay="2400"/>
                            </p:stCondLst>
                            <p:childTnLst>
                              <p:par>
                                <p:cTn id="53" presetID="22" presetClass="entr" presetSubtype="1" fill="hold" grpId="0" nodeType="afterEffect">
                                  <p:stCondLst>
                                    <p:cond delay="0"/>
                                  </p:stCondLst>
                                  <p:childTnLst>
                                    <p:set>
                                      <p:cBhvr>
                                        <p:cTn id="54" dur="1" fill="hold">
                                          <p:stCondLst>
                                            <p:cond delay="0"/>
                                          </p:stCondLst>
                                        </p:cTn>
                                        <p:tgtEl>
                                          <p:spTgt spid="162"/>
                                        </p:tgtEl>
                                        <p:attrNameLst>
                                          <p:attrName>style.visibility</p:attrName>
                                        </p:attrNameLst>
                                      </p:cBhvr>
                                      <p:to>
                                        <p:strVal val="visible"/>
                                      </p:to>
                                    </p:set>
                                    <p:animEffect transition="in" filter="wipe(up)">
                                      <p:cBhvr>
                                        <p:cTn id="55" dur="200"/>
                                        <p:tgtEl>
                                          <p:spTgt spid="162"/>
                                        </p:tgtEl>
                                      </p:cBhvr>
                                    </p:animEffect>
                                  </p:childTnLst>
                                </p:cTn>
                              </p:par>
                            </p:childTnLst>
                          </p:cTn>
                        </p:par>
                        <p:par>
                          <p:cTn id="56" fill="hold">
                            <p:stCondLst>
                              <p:cond delay="2600"/>
                            </p:stCondLst>
                            <p:childTnLst>
                              <p:par>
                                <p:cTn id="57" presetID="22" presetClass="entr" presetSubtype="2" fill="hold" grpId="0" nodeType="afterEffect">
                                  <p:stCondLst>
                                    <p:cond delay="0"/>
                                  </p:stCondLst>
                                  <p:childTnLst>
                                    <p:set>
                                      <p:cBhvr>
                                        <p:cTn id="58" dur="1" fill="hold">
                                          <p:stCondLst>
                                            <p:cond delay="0"/>
                                          </p:stCondLst>
                                        </p:cTn>
                                        <p:tgtEl>
                                          <p:spTgt spid="168"/>
                                        </p:tgtEl>
                                        <p:attrNameLst>
                                          <p:attrName>style.visibility</p:attrName>
                                        </p:attrNameLst>
                                      </p:cBhvr>
                                      <p:to>
                                        <p:strVal val="visible"/>
                                      </p:to>
                                    </p:set>
                                    <p:animEffect transition="in" filter="wipe(right)">
                                      <p:cBhvr>
                                        <p:cTn id="59" dur="200"/>
                                        <p:tgtEl>
                                          <p:spTgt spid="168"/>
                                        </p:tgtEl>
                                      </p:cBhvr>
                                    </p:animEffect>
                                  </p:childTnLst>
                                </p:cTn>
                              </p:par>
                            </p:childTnLst>
                          </p:cTn>
                        </p:par>
                        <p:par>
                          <p:cTn id="60" fill="hold">
                            <p:stCondLst>
                              <p:cond delay="2800"/>
                            </p:stCondLst>
                            <p:childTnLst>
                              <p:par>
                                <p:cTn id="61" presetID="49" presetClass="entr" presetSubtype="0" decel="10000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fltVal val="0"/>
                                          </p:val>
                                        </p:tav>
                                        <p:tav tm="100000">
                                          <p:val>
                                            <p:strVal val="#ppt_h"/>
                                          </p:val>
                                        </p:tav>
                                      </p:tavLst>
                                    </p:anim>
                                    <p:anim calcmode="lin" valueType="num">
                                      <p:cBhvr>
                                        <p:cTn id="65" dur="500" fill="hold"/>
                                        <p:tgtEl>
                                          <p:spTgt spid="40"/>
                                        </p:tgtEl>
                                        <p:attrNameLst>
                                          <p:attrName>style.rotation</p:attrName>
                                        </p:attrNameLst>
                                      </p:cBhvr>
                                      <p:tavLst>
                                        <p:tav tm="0">
                                          <p:val>
                                            <p:fltVal val="360"/>
                                          </p:val>
                                        </p:tav>
                                        <p:tav tm="100000">
                                          <p:val>
                                            <p:fltVal val="0"/>
                                          </p:val>
                                        </p:tav>
                                      </p:tavLst>
                                    </p:anim>
                                    <p:animEffect transition="in" filter="fade">
                                      <p:cBhvr>
                                        <p:cTn id="66" dur="500"/>
                                        <p:tgtEl>
                                          <p:spTgt spid="40"/>
                                        </p:tgtEl>
                                      </p:cBhvr>
                                    </p:animEffect>
                                  </p:childTnLst>
                                </p:cTn>
                              </p:par>
                            </p:childTnLst>
                          </p:cTn>
                        </p:par>
                        <p:par>
                          <p:cTn id="67" fill="hold">
                            <p:stCondLst>
                              <p:cond delay="3300"/>
                            </p:stCondLst>
                            <p:childTnLst>
                              <p:par>
                                <p:cTn id="68" presetID="12" presetClass="entr" presetSubtype="8" fill="hold" grpId="0" nodeType="afterEffect">
                                  <p:stCondLst>
                                    <p:cond delay="0"/>
                                  </p:stCondLst>
                                  <p:childTnLst>
                                    <p:set>
                                      <p:cBhvr>
                                        <p:cTn id="69" dur="1" fill="hold">
                                          <p:stCondLst>
                                            <p:cond delay="0"/>
                                          </p:stCondLst>
                                        </p:cTn>
                                        <p:tgtEl>
                                          <p:spTgt spid="169"/>
                                        </p:tgtEl>
                                        <p:attrNameLst>
                                          <p:attrName>style.visibility</p:attrName>
                                        </p:attrNameLst>
                                      </p:cBhvr>
                                      <p:to>
                                        <p:strVal val="visible"/>
                                      </p:to>
                                    </p:set>
                                    <p:anim calcmode="lin" valueType="num">
                                      <p:cBhvr additive="base">
                                        <p:cTn id="70" dur="500"/>
                                        <p:tgtEl>
                                          <p:spTgt spid="169"/>
                                        </p:tgtEl>
                                        <p:attrNameLst>
                                          <p:attrName>ppt_x</p:attrName>
                                        </p:attrNameLst>
                                      </p:cBhvr>
                                      <p:tavLst>
                                        <p:tav tm="0">
                                          <p:val>
                                            <p:strVal val="#ppt_x-#ppt_w*1.125000"/>
                                          </p:val>
                                        </p:tav>
                                        <p:tav tm="100000">
                                          <p:val>
                                            <p:strVal val="#ppt_x"/>
                                          </p:val>
                                        </p:tav>
                                      </p:tavLst>
                                    </p:anim>
                                    <p:animEffect transition="in" filter="wipe(right)">
                                      <p:cBhvr>
                                        <p:cTn id="71" dur="500"/>
                                        <p:tgtEl>
                                          <p:spTgt spid="16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170"/>
                                        </p:tgtEl>
                                        <p:attrNameLst>
                                          <p:attrName>style.visibility</p:attrName>
                                        </p:attrNameLst>
                                      </p:cBhvr>
                                      <p:to>
                                        <p:strVal val="visible"/>
                                      </p:to>
                                    </p:set>
                                    <p:anim calcmode="lin" valueType="num">
                                      <p:cBhvr additive="base">
                                        <p:cTn id="74" dur="500"/>
                                        <p:tgtEl>
                                          <p:spTgt spid="170"/>
                                        </p:tgtEl>
                                        <p:attrNameLst>
                                          <p:attrName>ppt_x</p:attrName>
                                        </p:attrNameLst>
                                      </p:cBhvr>
                                      <p:tavLst>
                                        <p:tav tm="0">
                                          <p:val>
                                            <p:strVal val="#ppt_x-#ppt_w*1.125000"/>
                                          </p:val>
                                        </p:tav>
                                        <p:tav tm="100000">
                                          <p:val>
                                            <p:strVal val="#ppt_x"/>
                                          </p:val>
                                        </p:tav>
                                      </p:tavLst>
                                    </p:anim>
                                    <p:animEffect transition="in" filter="wipe(right)">
                                      <p:cBhvr>
                                        <p:cTn id="75" dur="500"/>
                                        <p:tgtEl>
                                          <p:spTgt spid="170"/>
                                        </p:tgtEl>
                                      </p:cBhvr>
                                    </p:animEffect>
                                  </p:childTnLst>
                                </p:cTn>
                              </p:par>
                            </p:childTnLst>
                          </p:cTn>
                        </p:par>
                        <p:par>
                          <p:cTn id="76" fill="hold">
                            <p:stCondLst>
                              <p:cond delay="3800"/>
                            </p:stCondLst>
                            <p:childTnLst>
                              <p:par>
                                <p:cTn id="77" presetID="49" presetClass="entr" presetSubtype="0" decel="100000" fill="hold" nodeType="after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fltVal val="0"/>
                                          </p:val>
                                        </p:tav>
                                        <p:tav tm="100000">
                                          <p:val>
                                            <p:strVal val="#ppt_h"/>
                                          </p:val>
                                        </p:tav>
                                      </p:tavLst>
                                    </p:anim>
                                    <p:anim calcmode="lin" valueType="num">
                                      <p:cBhvr>
                                        <p:cTn id="81" dur="500" fill="hold"/>
                                        <p:tgtEl>
                                          <p:spTgt spid="37"/>
                                        </p:tgtEl>
                                        <p:attrNameLst>
                                          <p:attrName>style.rotation</p:attrName>
                                        </p:attrNameLst>
                                      </p:cBhvr>
                                      <p:tavLst>
                                        <p:tav tm="0">
                                          <p:val>
                                            <p:fltVal val="360"/>
                                          </p:val>
                                        </p:tav>
                                        <p:tav tm="100000">
                                          <p:val>
                                            <p:fltVal val="0"/>
                                          </p:val>
                                        </p:tav>
                                      </p:tavLst>
                                    </p:anim>
                                    <p:animEffect transition="in" filter="fade">
                                      <p:cBhvr>
                                        <p:cTn id="82" dur="500"/>
                                        <p:tgtEl>
                                          <p:spTgt spid="37"/>
                                        </p:tgtEl>
                                      </p:cBhvr>
                                    </p:animEffect>
                                  </p:childTnLst>
                                </p:cTn>
                              </p:par>
                            </p:childTnLst>
                          </p:cTn>
                        </p:par>
                        <p:par>
                          <p:cTn id="83" fill="hold">
                            <p:stCondLst>
                              <p:cond delay="4300"/>
                            </p:stCondLst>
                            <p:childTnLst>
                              <p:par>
                                <p:cTn id="84" presetID="12" presetClass="entr" presetSubtype="2" fill="hold" grpId="0" nodeType="afterEffect">
                                  <p:stCondLst>
                                    <p:cond delay="0"/>
                                  </p:stCondLst>
                                  <p:childTnLst>
                                    <p:set>
                                      <p:cBhvr>
                                        <p:cTn id="85" dur="1" fill="hold">
                                          <p:stCondLst>
                                            <p:cond delay="0"/>
                                          </p:stCondLst>
                                        </p:cTn>
                                        <p:tgtEl>
                                          <p:spTgt spid="171"/>
                                        </p:tgtEl>
                                        <p:attrNameLst>
                                          <p:attrName>style.visibility</p:attrName>
                                        </p:attrNameLst>
                                      </p:cBhvr>
                                      <p:to>
                                        <p:strVal val="visible"/>
                                      </p:to>
                                    </p:set>
                                    <p:anim calcmode="lin" valueType="num">
                                      <p:cBhvr additive="base">
                                        <p:cTn id="86" dur="500"/>
                                        <p:tgtEl>
                                          <p:spTgt spid="171"/>
                                        </p:tgtEl>
                                        <p:attrNameLst>
                                          <p:attrName>ppt_x</p:attrName>
                                        </p:attrNameLst>
                                      </p:cBhvr>
                                      <p:tavLst>
                                        <p:tav tm="0">
                                          <p:val>
                                            <p:strVal val="#ppt_x+#ppt_w*1.125000"/>
                                          </p:val>
                                        </p:tav>
                                        <p:tav tm="100000">
                                          <p:val>
                                            <p:strVal val="#ppt_x"/>
                                          </p:val>
                                        </p:tav>
                                      </p:tavLst>
                                    </p:anim>
                                    <p:animEffect transition="in" filter="wipe(left)">
                                      <p:cBhvr>
                                        <p:cTn id="87" dur="500"/>
                                        <p:tgtEl>
                                          <p:spTgt spid="171"/>
                                        </p:tgtEl>
                                      </p:cBhvr>
                                    </p:animEffect>
                                  </p:childTnLst>
                                </p:cTn>
                              </p:par>
                              <p:par>
                                <p:cTn id="88" presetID="12" presetClass="entr" presetSubtype="2" fill="hold" grpId="0" nodeType="withEffect">
                                  <p:stCondLst>
                                    <p:cond delay="0"/>
                                  </p:stCondLst>
                                  <p:childTnLst>
                                    <p:set>
                                      <p:cBhvr>
                                        <p:cTn id="89" dur="1" fill="hold">
                                          <p:stCondLst>
                                            <p:cond delay="0"/>
                                          </p:stCondLst>
                                        </p:cTn>
                                        <p:tgtEl>
                                          <p:spTgt spid="172"/>
                                        </p:tgtEl>
                                        <p:attrNameLst>
                                          <p:attrName>style.visibility</p:attrName>
                                        </p:attrNameLst>
                                      </p:cBhvr>
                                      <p:to>
                                        <p:strVal val="visible"/>
                                      </p:to>
                                    </p:set>
                                    <p:anim calcmode="lin" valueType="num">
                                      <p:cBhvr additive="base">
                                        <p:cTn id="90" dur="500"/>
                                        <p:tgtEl>
                                          <p:spTgt spid="172"/>
                                        </p:tgtEl>
                                        <p:attrNameLst>
                                          <p:attrName>ppt_x</p:attrName>
                                        </p:attrNameLst>
                                      </p:cBhvr>
                                      <p:tavLst>
                                        <p:tav tm="0">
                                          <p:val>
                                            <p:strVal val="#ppt_x+#ppt_w*1.125000"/>
                                          </p:val>
                                        </p:tav>
                                        <p:tav tm="100000">
                                          <p:val>
                                            <p:strVal val="#ppt_x"/>
                                          </p:val>
                                        </p:tav>
                                      </p:tavLst>
                                    </p:anim>
                                    <p:animEffect transition="in" filter="wipe(left)">
                                      <p:cBhvr>
                                        <p:cTn id="91" dur="500"/>
                                        <p:tgtEl>
                                          <p:spTgt spid="172"/>
                                        </p:tgtEl>
                                      </p:cBhvr>
                                    </p:animEffect>
                                  </p:childTnLst>
                                </p:cTn>
                              </p:par>
                            </p:childTnLst>
                          </p:cTn>
                        </p:par>
                        <p:par>
                          <p:cTn id="92" fill="hold">
                            <p:stCondLst>
                              <p:cond delay="4800"/>
                            </p:stCondLst>
                            <p:childTnLst>
                              <p:par>
                                <p:cTn id="93" presetID="49" presetClass="entr" presetSubtype="0" decel="100000" fill="hold" nodeType="after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 calcmode="lin" valueType="num">
                                      <p:cBhvr>
                                        <p:cTn id="97" dur="500" fill="hold"/>
                                        <p:tgtEl>
                                          <p:spTgt spid="34"/>
                                        </p:tgtEl>
                                        <p:attrNameLst>
                                          <p:attrName>style.rotation</p:attrName>
                                        </p:attrNameLst>
                                      </p:cBhvr>
                                      <p:tavLst>
                                        <p:tav tm="0">
                                          <p:val>
                                            <p:fltVal val="360"/>
                                          </p:val>
                                        </p:tav>
                                        <p:tav tm="100000">
                                          <p:val>
                                            <p:fltVal val="0"/>
                                          </p:val>
                                        </p:tav>
                                      </p:tavLst>
                                    </p:anim>
                                    <p:animEffect transition="in" filter="fade">
                                      <p:cBhvr>
                                        <p:cTn id="98" dur="500"/>
                                        <p:tgtEl>
                                          <p:spTgt spid="34"/>
                                        </p:tgtEl>
                                      </p:cBhvr>
                                    </p:animEffect>
                                  </p:childTnLst>
                                </p:cTn>
                              </p:par>
                            </p:childTnLst>
                          </p:cTn>
                        </p:par>
                        <p:par>
                          <p:cTn id="99" fill="hold">
                            <p:stCondLst>
                              <p:cond delay="5300"/>
                            </p:stCondLst>
                            <p:childTnLst>
                              <p:par>
                                <p:cTn id="100" presetID="12" presetClass="entr" presetSubtype="8" fill="hold" grpId="0" nodeType="afterEffect">
                                  <p:stCondLst>
                                    <p:cond delay="0"/>
                                  </p:stCondLst>
                                  <p:childTnLst>
                                    <p:set>
                                      <p:cBhvr>
                                        <p:cTn id="101" dur="1" fill="hold">
                                          <p:stCondLst>
                                            <p:cond delay="0"/>
                                          </p:stCondLst>
                                        </p:cTn>
                                        <p:tgtEl>
                                          <p:spTgt spid="173"/>
                                        </p:tgtEl>
                                        <p:attrNameLst>
                                          <p:attrName>style.visibility</p:attrName>
                                        </p:attrNameLst>
                                      </p:cBhvr>
                                      <p:to>
                                        <p:strVal val="visible"/>
                                      </p:to>
                                    </p:set>
                                    <p:anim calcmode="lin" valueType="num">
                                      <p:cBhvr additive="base">
                                        <p:cTn id="102" dur="500"/>
                                        <p:tgtEl>
                                          <p:spTgt spid="173"/>
                                        </p:tgtEl>
                                        <p:attrNameLst>
                                          <p:attrName>ppt_x</p:attrName>
                                        </p:attrNameLst>
                                      </p:cBhvr>
                                      <p:tavLst>
                                        <p:tav tm="0">
                                          <p:val>
                                            <p:strVal val="#ppt_x-#ppt_w*1.125000"/>
                                          </p:val>
                                        </p:tav>
                                        <p:tav tm="100000">
                                          <p:val>
                                            <p:strVal val="#ppt_x"/>
                                          </p:val>
                                        </p:tav>
                                      </p:tavLst>
                                    </p:anim>
                                    <p:animEffect transition="in" filter="wipe(right)">
                                      <p:cBhvr>
                                        <p:cTn id="103" dur="500"/>
                                        <p:tgtEl>
                                          <p:spTgt spid="173"/>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174"/>
                                        </p:tgtEl>
                                        <p:attrNameLst>
                                          <p:attrName>style.visibility</p:attrName>
                                        </p:attrNameLst>
                                      </p:cBhvr>
                                      <p:to>
                                        <p:strVal val="visible"/>
                                      </p:to>
                                    </p:set>
                                    <p:anim calcmode="lin" valueType="num">
                                      <p:cBhvr additive="base">
                                        <p:cTn id="106" dur="500"/>
                                        <p:tgtEl>
                                          <p:spTgt spid="174"/>
                                        </p:tgtEl>
                                        <p:attrNameLst>
                                          <p:attrName>ppt_x</p:attrName>
                                        </p:attrNameLst>
                                      </p:cBhvr>
                                      <p:tavLst>
                                        <p:tav tm="0">
                                          <p:val>
                                            <p:strVal val="#ppt_x-#ppt_w*1.125000"/>
                                          </p:val>
                                        </p:tav>
                                        <p:tav tm="100000">
                                          <p:val>
                                            <p:strVal val="#ppt_x"/>
                                          </p:val>
                                        </p:tav>
                                      </p:tavLst>
                                    </p:anim>
                                    <p:animEffect transition="in" filter="wipe(right)">
                                      <p:cBhvr>
                                        <p:cTn id="107" dur="500"/>
                                        <p:tgtEl>
                                          <p:spTgt spid="174"/>
                                        </p:tgtEl>
                                      </p:cBhvr>
                                    </p:animEffect>
                                  </p:childTnLst>
                                </p:cTn>
                              </p:par>
                            </p:childTnLst>
                          </p:cTn>
                        </p:par>
                        <p:par>
                          <p:cTn id="108" fill="hold">
                            <p:stCondLst>
                              <p:cond delay="5800"/>
                            </p:stCondLst>
                            <p:childTnLst>
                              <p:par>
                                <p:cTn id="109" presetID="49" presetClass="entr" presetSubtype="0" decel="100000" fill="hold" nodeType="after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500" fill="hold"/>
                                        <p:tgtEl>
                                          <p:spTgt spid="31"/>
                                        </p:tgtEl>
                                        <p:attrNameLst>
                                          <p:attrName>ppt_w</p:attrName>
                                        </p:attrNameLst>
                                      </p:cBhvr>
                                      <p:tavLst>
                                        <p:tav tm="0">
                                          <p:val>
                                            <p:fltVal val="0"/>
                                          </p:val>
                                        </p:tav>
                                        <p:tav tm="100000">
                                          <p:val>
                                            <p:strVal val="#ppt_w"/>
                                          </p:val>
                                        </p:tav>
                                      </p:tavLst>
                                    </p:anim>
                                    <p:anim calcmode="lin" valueType="num">
                                      <p:cBhvr>
                                        <p:cTn id="112" dur="500" fill="hold"/>
                                        <p:tgtEl>
                                          <p:spTgt spid="31"/>
                                        </p:tgtEl>
                                        <p:attrNameLst>
                                          <p:attrName>ppt_h</p:attrName>
                                        </p:attrNameLst>
                                      </p:cBhvr>
                                      <p:tavLst>
                                        <p:tav tm="0">
                                          <p:val>
                                            <p:fltVal val="0"/>
                                          </p:val>
                                        </p:tav>
                                        <p:tav tm="100000">
                                          <p:val>
                                            <p:strVal val="#ppt_h"/>
                                          </p:val>
                                        </p:tav>
                                      </p:tavLst>
                                    </p:anim>
                                    <p:anim calcmode="lin" valueType="num">
                                      <p:cBhvr>
                                        <p:cTn id="113" dur="500" fill="hold"/>
                                        <p:tgtEl>
                                          <p:spTgt spid="31"/>
                                        </p:tgtEl>
                                        <p:attrNameLst>
                                          <p:attrName>style.rotation</p:attrName>
                                        </p:attrNameLst>
                                      </p:cBhvr>
                                      <p:tavLst>
                                        <p:tav tm="0">
                                          <p:val>
                                            <p:fltVal val="360"/>
                                          </p:val>
                                        </p:tav>
                                        <p:tav tm="100000">
                                          <p:val>
                                            <p:fltVal val="0"/>
                                          </p:val>
                                        </p:tav>
                                      </p:tavLst>
                                    </p:anim>
                                    <p:animEffect transition="in" filter="fade">
                                      <p:cBhvr>
                                        <p:cTn id="114" dur="500"/>
                                        <p:tgtEl>
                                          <p:spTgt spid="31"/>
                                        </p:tgtEl>
                                      </p:cBhvr>
                                    </p:animEffect>
                                  </p:childTnLst>
                                </p:cTn>
                              </p:par>
                            </p:childTnLst>
                          </p:cTn>
                        </p:par>
                        <p:par>
                          <p:cTn id="115" fill="hold">
                            <p:stCondLst>
                              <p:cond delay="6300"/>
                            </p:stCondLst>
                            <p:childTnLst>
                              <p:par>
                                <p:cTn id="116" presetID="12" presetClass="entr" presetSubtype="2" fill="hold" grpId="0" nodeType="afterEffect">
                                  <p:stCondLst>
                                    <p:cond delay="0"/>
                                  </p:stCondLst>
                                  <p:childTnLst>
                                    <p:set>
                                      <p:cBhvr>
                                        <p:cTn id="117" dur="1" fill="hold">
                                          <p:stCondLst>
                                            <p:cond delay="0"/>
                                          </p:stCondLst>
                                        </p:cTn>
                                        <p:tgtEl>
                                          <p:spTgt spid="175"/>
                                        </p:tgtEl>
                                        <p:attrNameLst>
                                          <p:attrName>style.visibility</p:attrName>
                                        </p:attrNameLst>
                                      </p:cBhvr>
                                      <p:to>
                                        <p:strVal val="visible"/>
                                      </p:to>
                                    </p:set>
                                    <p:anim calcmode="lin" valueType="num">
                                      <p:cBhvr additive="base">
                                        <p:cTn id="118" dur="500"/>
                                        <p:tgtEl>
                                          <p:spTgt spid="175"/>
                                        </p:tgtEl>
                                        <p:attrNameLst>
                                          <p:attrName>ppt_x</p:attrName>
                                        </p:attrNameLst>
                                      </p:cBhvr>
                                      <p:tavLst>
                                        <p:tav tm="0">
                                          <p:val>
                                            <p:strVal val="#ppt_x+#ppt_w*1.125000"/>
                                          </p:val>
                                        </p:tav>
                                        <p:tav tm="100000">
                                          <p:val>
                                            <p:strVal val="#ppt_x"/>
                                          </p:val>
                                        </p:tav>
                                      </p:tavLst>
                                    </p:anim>
                                    <p:animEffect transition="in" filter="wipe(left)">
                                      <p:cBhvr>
                                        <p:cTn id="119" dur="500"/>
                                        <p:tgtEl>
                                          <p:spTgt spid="175"/>
                                        </p:tgtEl>
                                      </p:cBhvr>
                                    </p:animEffect>
                                  </p:childTnLst>
                                </p:cTn>
                              </p:par>
                              <p:par>
                                <p:cTn id="120" presetID="12" presetClass="entr" presetSubtype="2" fill="hold" grpId="0" nodeType="withEffect">
                                  <p:stCondLst>
                                    <p:cond delay="0"/>
                                  </p:stCondLst>
                                  <p:childTnLst>
                                    <p:set>
                                      <p:cBhvr>
                                        <p:cTn id="121" dur="1" fill="hold">
                                          <p:stCondLst>
                                            <p:cond delay="0"/>
                                          </p:stCondLst>
                                        </p:cTn>
                                        <p:tgtEl>
                                          <p:spTgt spid="176"/>
                                        </p:tgtEl>
                                        <p:attrNameLst>
                                          <p:attrName>style.visibility</p:attrName>
                                        </p:attrNameLst>
                                      </p:cBhvr>
                                      <p:to>
                                        <p:strVal val="visible"/>
                                      </p:to>
                                    </p:set>
                                    <p:anim calcmode="lin" valueType="num">
                                      <p:cBhvr additive="base">
                                        <p:cTn id="122" dur="500"/>
                                        <p:tgtEl>
                                          <p:spTgt spid="176"/>
                                        </p:tgtEl>
                                        <p:attrNameLst>
                                          <p:attrName>ppt_x</p:attrName>
                                        </p:attrNameLst>
                                      </p:cBhvr>
                                      <p:tavLst>
                                        <p:tav tm="0">
                                          <p:val>
                                            <p:strVal val="#ppt_x+#ppt_w*1.125000"/>
                                          </p:val>
                                        </p:tav>
                                        <p:tav tm="100000">
                                          <p:val>
                                            <p:strVal val="#ppt_x"/>
                                          </p:val>
                                        </p:tav>
                                      </p:tavLst>
                                    </p:anim>
                                    <p:animEffect transition="in" filter="wipe(left)">
                                      <p:cBhvr>
                                        <p:cTn id="123"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7" grpId="0" animBg="1"/>
      <p:bldP spid="168" grpId="0" animBg="1"/>
      <p:bldP spid="169" grpId="0"/>
      <p:bldP spid="170" grpId="0"/>
      <p:bldP spid="171" grpId="0"/>
      <p:bldP spid="172" grpId="0"/>
      <p:bldP spid="173" grpId="0"/>
      <p:bldP spid="174" grpId="0"/>
      <p:bldP spid="175" grpId="0"/>
      <p:bldP spid="1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338241" y="2353697"/>
            <a:ext cx="1825803" cy="1826425"/>
          </a:xfrm>
          <a:prstGeom prst="ellipse">
            <a:avLst/>
          </a:prstGeom>
          <a:blipFill>
            <a:blip r:embed="rId3">
              <a:extLst>
                <a:ext uri="{BEBA8EAE-BF5A-486C-A8C5-ECC9F3942E4B}">
                  <a14:imgProps xmlns:a14="http://schemas.microsoft.com/office/drawing/2010/main">
                    <a14:imgLayer r:embed="rId4">
                      <a14:imgEffect>
                        <a14:artisticBlur radius="5"/>
                      </a14:imgEffect>
                    </a14:imgLayer>
                  </a14:imgProps>
                </a:ext>
              </a:extLst>
            </a:blip>
            <a:stretch>
              <a:fillRect/>
            </a:stretch>
          </a:blipFill>
          <a:ln w="57150">
            <a:solidFill>
              <a:srgbClr val="7BC1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endParaRPr lang="zh-CN" altLang="en-US"/>
          </a:p>
        </p:txBody>
      </p:sp>
      <p:grpSp>
        <p:nvGrpSpPr>
          <p:cNvPr id="3" name="组合 2"/>
          <p:cNvGrpSpPr/>
          <p:nvPr/>
        </p:nvGrpSpPr>
        <p:grpSpPr>
          <a:xfrm>
            <a:off x="1156762" y="2379196"/>
            <a:ext cx="699830" cy="700069"/>
            <a:chOff x="605044" y="2571750"/>
            <a:chExt cx="844512" cy="844512"/>
          </a:xfrm>
        </p:grpSpPr>
        <p:sp>
          <p:nvSpPr>
            <p:cNvPr id="4" name="椭圆 3"/>
            <p:cNvSpPr/>
            <p:nvPr/>
          </p:nvSpPr>
          <p:spPr>
            <a:xfrm>
              <a:off x="605044" y="2571750"/>
              <a:ext cx="844512" cy="844512"/>
            </a:xfrm>
            <a:prstGeom prst="ellipse">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631341" y="2701618"/>
              <a:ext cx="791915" cy="569408"/>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重点</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工作一</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sp>
        <p:nvSpPr>
          <p:cNvPr id="6" name="椭圆 5"/>
          <p:cNvSpPr/>
          <p:nvPr/>
        </p:nvSpPr>
        <p:spPr>
          <a:xfrm>
            <a:off x="3718023" y="939635"/>
            <a:ext cx="1825803" cy="1826425"/>
          </a:xfrm>
          <a:prstGeom prst="ellipse">
            <a:avLst/>
          </a:prstGeom>
          <a:blipFill>
            <a:blip r:embed="rId5"/>
            <a:stretch>
              <a:fillRect/>
            </a:stretch>
          </a:blipFill>
          <a:ln w="57150">
            <a:solidFill>
              <a:srgbClr val="7BC1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endParaRPr lang="zh-CN" altLang="en-US"/>
          </a:p>
        </p:txBody>
      </p:sp>
      <p:grpSp>
        <p:nvGrpSpPr>
          <p:cNvPr id="7" name="组合 6"/>
          <p:cNvGrpSpPr/>
          <p:nvPr/>
        </p:nvGrpSpPr>
        <p:grpSpPr>
          <a:xfrm>
            <a:off x="3536544" y="965134"/>
            <a:ext cx="699830" cy="700069"/>
            <a:chOff x="605044" y="2571750"/>
            <a:chExt cx="844512" cy="844512"/>
          </a:xfrm>
        </p:grpSpPr>
        <p:sp>
          <p:nvSpPr>
            <p:cNvPr id="8" name="椭圆 7"/>
            <p:cNvSpPr/>
            <p:nvPr/>
          </p:nvSpPr>
          <p:spPr>
            <a:xfrm>
              <a:off x="605044" y="2571750"/>
              <a:ext cx="844512" cy="844512"/>
            </a:xfrm>
            <a:prstGeom prst="ellipse">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632113" y="2701618"/>
              <a:ext cx="790372" cy="571758"/>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重点</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工作二</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sp>
        <p:nvSpPr>
          <p:cNvPr id="10" name="椭圆 9"/>
          <p:cNvSpPr/>
          <p:nvPr/>
        </p:nvSpPr>
        <p:spPr>
          <a:xfrm>
            <a:off x="5893617" y="2344507"/>
            <a:ext cx="1825803" cy="1826425"/>
          </a:xfrm>
          <a:prstGeom prst="ellipse">
            <a:avLst/>
          </a:prstGeom>
          <a:blipFill>
            <a:blip r:embed="rId6">
              <a:extLst>
                <a:ext uri="{BEBA8EAE-BF5A-486C-A8C5-ECC9F3942E4B}">
                  <a14:imgProps xmlns:a14="http://schemas.microsoft.com/office/drawing/2010/main">
                    <a14:imgLayer r:embed="rId7">
                      <a14:imgEffect>
                        <a14:artisticBlur radius="5"/>
                      </a14:imgEffect>
                    </a14:imgLayer>
                  </a14:imgProps>
                </a:ext>
              </a:extLst>
            </a:blip>
            <a:stretch>
              <a:fillRect/>
            </a:stretch>
          </a:blipFill>
          <a:ln w="57150">
            <a:solidFill>
              <a:srgbClr val="7BC1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endParaRPr lang="zh-CN" altLang="en-US"/>
          </a:p>
        </p:txBody>
      </p:sp>
      <p:grpSp>
        <p:nvGrpSpPr>
          <p:cNvPr id="11" name="组合 10"/>
          <p:cNvGrpSpPr/>
          <p:nvPr/>
        </p:nvGrpSpPr>
        <p:grpSpPr>
          <a:xfrm>
            <a:off x="7132555" y="2215640"/>
            <a:ext cx="699830" cy="700069"/>
            <a:chOff x="605044" y="2571750"/>
            <a:chExt cx="844512" cy="844512"/>
          </a:xfrm>
        </p:grpSpPr>
        <p:sp>
          <p:nvSpPr>
            <p:cNvPr id="12" name="椭圆 11"/>
            <p:cNvSpPr/>
            <p:nvPr/>
          </p:nvSpPr>
          <p:spPr>
            <a:xfrm>
              <a:off x="605044" y="2571750"/>
              <a:ext cx="844512" cy="844512"/>
            </a:xfrm>
            <a:prstGeom prst="ellipse">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632114" y="2701618"/>
              <a:ext cx="790372" cy="571758"/>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重点</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工作三</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sp>
        <p:nvSpPr>
          <p:cNvPr id="14" name="TextBox 13"/>
          <p:cNvSpPr txBox="1"/>
          <p:nvPr/>
        </p:nvSpPr>
        <p:spPr>
          <a:xfrm>
            <a:off x="1386407" y="936618"/>
            <a:ext cx="1583307" cy="1099277"/>
          </a:xfrm>
          <a:prstGeom prst="rect">
            <a:avLst/>
          </a:prstGeom>
          <a:noFill/>
        </p:spPr>
        <p:txBody>
          <a:bodyPr wrap="square" lIns="82808" tIns="41403" rIns="82808" bIns="41403" rtlCol="0">
            <a:spAutoFit/>
          </a:bodyPr>
          <a:lstStyle/>
          <a:p>
            <a:r>
              <a:rPr lang="zh-CN" altLang="en-US" sz="1100" dirty="0">
                <a:latin typeface="微软雅黑" panose="020B0503020204020204" pitchFamily="34" charset="-122"/>
                <a:ea typeface="微软雅黑" panose="020B0503020204020204" pitchFamily="34" charset="-122"/>
              </a:rPr>
              <a:t>请在这里输入文本文字请在这里输入文本文字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p:txBody>
      </p:sp>
      <p:sp>
        <p:nvSpPr>
          <p:cNvPr id="15" name="TextBox 14"/>
          <p:cNvSpPr txBox="1"/>
          <p:nvPr/>
        </p:nvSpPr>
        <p:spPr>
          <a:xfrm>
            <a:off x="3753583" y="2905735"/>
            <a:ext cx="1583307" cy="1099277"/>
          </a:xfrm>
          <a:prstGeom prst="rect">
            <a:avLst/>
          </a:prstGeom>
          <a:noFill/>
        </p:spPr>
        <p:txBody>
          <a:bodyPr wrap="square" lIns="82808" tIns="41403" rIns="82808" bIns="41403" rtlCol="0">
            <a:spAutoFit/>
          </a:bodyPr>
          <a:lstStyle/>
          <a:p>
            <a:r>
              <a:rPr lang="zh-CN" altLang="en-US" sz="1100" dirty="0">
                <a:latin typeface="微软雅黑" panose="020B0503020204020204" pitchFamily="34" charset="-122"/>
                <a:ea typeface="微软雅黑" panose="020B0503020204020204" pitchFamily="34" charset="-122"/>
              </a:rPr>
              <a:t>请在这里输入文本文字请在这里输入文本文字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p:txBody>
      </p:sp>
      <p:sp>
        <p:nvSpPr>
          <p:cNvPr id="16" name="TextBox 15"/>
          <p:cNvSpPr txBox="1"/>
          <p:nvPr/>
        </p:nvSpPr>
        <p:spPr>
          <a:xfrm>
            <a:off x="6003196" y="843558"/>
            <a:ext cx="1583307" cy="1099277"/>
          </a:xfrm>
          <a:prstGeom prst="rect">
            <a:avLst/>
          </a:prstGeom>
          <a:noFill/>
        </p:spPr>
        <p:txBody>
          <a:bodyPr wrap="square" lIns="82808" tIns="41403" rIns="82808" bIns="41403" rtlCol="0">
            <a:spAutoFit/>
          </a:bodyPr>
          <a:lstStyle/>
          <a:p>
            <a:r>
              <a:rPr lang="zh-CN" altLang="en-US" sz="1100" dirty="0">
                <a:latin typeface="微软雅黑" panose="020B0503020204020204" pitchFamily="34" charset="-122"/>
                <a:ea typeface="微软雅黑" panose="020B0503020204020204" pitchFamily="34" charset="-122"/>
              </a:rPr>
              <a:t>请在这里输入文本文字请在这里输入文本文字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a:p>
            <a:r>
              <a:rPr lang="zh-CN" altLang="en-US" sz="1100" dirty="0">
                <a:latin typeface="微软雅黑" panose="020B0503020204020204" pitchFamily="34" charset="-122"/>
                <a:ea typeface="微软雅黑" panose="020B0503020204020204" pitchFamily="34" charset="-122"/>
              </a:rPr>
              <a:t>请在这里输入文本文字</a:t>
            </a:r>
          </a:p>
        </p:txBody>
      </p:sp>
    </p:spTree>
    <p:extLst>
      <p:ext uri="{BB962C8B-B14F-4D97-AF65-F5344CB8AC3E}">
        <p14:creationId xmlns:p14="http://schemas.microsoft.com/office/powerpoint/2010/main" val="84922273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4"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2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750" fill="hold"/>
                                        <p:tgtEl>
                                          <p:spTgt spid="3"/>
                                        </p:tgtEl>
                                        <p:attrNameLst>
                                          <p:attrName>ppt_w</p:attrName>
                                        </p:attrNameLst>
                                      </p:cBhvr>
                                      <p:tavLst>
                                        <p:tav tm="0">
                                          <p:val>
                                            <p:fltVal val="0"/>
                                          </p:val>
                                        </p:tav>
                                        <p:tav tm="100000">
                                          <p:val>
                                            <p:strVal val="#ppt_w"/>
                                          </p:val>
                                        </p:tav>
                                      </p:tavLst>
                                    </p:anim>
                                    <p:anim calcmode="lin" valueType="num">
                                      <p:cBhvr>
                                        <p:cTn id="18" dur="750" fill="hold"/>
                                        <p:tgtEl>
                                          <p:spTgt spid="3"/>
                                        </p:tgtEl>
                                        <p:attrNameLst>
                                          <p:attrName>ppt_h</p:attrName>
                                        </p:attrNameLst>
                                      </p:cBhvr>
                                      <p:tavLst>
                                        <p:tav tm="0">
                                          <p:val>
                                            <p:fltVal val="0"/>
                                          </p:val>
                                        </p:tav>
                                        <p:tav tm="100000">
                                          <p:val>
                                            <p:strVal val="#ppt_h"/>
                                          </p:val>
                                        </p:tav>
                                      </p:tavLst>
                                    </p:anim>
                                    <p:anim calcmode="lin" valueType="num">
                                      <p:cBhvr>
                                        <p:cTn id="19"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3500"/>
                            </p:stCondLst>
                            <p:childTnLst>
                              <p:par>
                                <p:cTn id="32" presetID="15"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 calcmode="lin" valueType="num">
                                      <p:cBhvr>
                                        <p:cTn id="36"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37"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425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750"/>
                                        <p:tgtEl>
                                          <p:spTgt spid="10"/>
                                        </p:tgtEl>
                                      </p:cBhvr>
                                    </p:animEffect>
                                    <p:anim calcmode="lin" valueType="num">
                                      <p:cBhvr>
                                        <p:cTn id="42" dur="750" fill="hold"/>
                                        <p:tgtEl>
                                          <p:spTgt spid="10"/>
                                        </p:tgtEl>
                                        <p:attrNameLst>
                                          <p:attrName>ppt_x</p:attrName>
                                        </p:attrNameLst>
                                      </p:cBhvr>
                                      <p:tavLst>
                                        <p:tav tm="0">
                                          <p:val>
                                            <p:strVal val="#ppt_x"/>
                                          </p:val>
                                        </p:tav>
                                        <p:tav tm="100000">
                                          <p:val>
                                            <p:strVal val="#ppt_x"/>
                                          </p:val>
                                        </p:tav>
                                      </p:tavLst>
                                    </p:anim>
                                    <p:anim calcmode="lin" valueType="num">
                                      <p:cBhvr>
                                        <p:cTn id="43" dur="75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par>
                          <p:cTn id="48" fill="hold">
                            <p:stCondLst>
                              <p:cond delay="5500"/>
                            </p:stCondLst>
                            <p:childTnLst>
                              <p:par>
                                <p:cTn id="49" presetID="15"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750" fill="hold"/>
                                        <p:tgtEl>
                                          <p:spTgt spid="11"/>
                                        </p:tgtEl>
                                        <p:attrNameLst>
                                          <p:attrName>ppt_w</p:attrName>
                                        </p:attrNameLst>
                                      </p:cBhvr>
                                      <p:tavLst>
                                        <p:tav tm="0">
                                          <p:val>
                                            <p:fltVal val="0"/>
                                          </p:val>
                                        </p:tav>
                                        <p:tav tm="100000">
                                          <p:val>
                                            <p:strVal val="#ppt_w"/>
                                          </p:val>
                                        </p:tav>
                                      </p:tavLst>
                                    </p:anim>
                                    <p:anim calcmode="lin" valueType="num">
                                      <p:cBhvr>
                                        <p:cTn id="52" dur="750" fill="hold"/>
                                        <p:tgtEl>
                                          <p:spTgt spid="11"/>
                                        </p:tgtEl>
                                        <p:attrNameLst>
                                          <p:attrName>ppt_h</p:attrName>
                                        </p:attrNameLst>
                                      </p:cBhvr>
                                      <p:tavLst>
                                        <p:tav tm="0">
                                          <p:val>
                                            <p:fltVal val="0"/>
                                          </p:val>
                                        </p:tav>
                                        <p:tav tm="100000">
                                          <p:val>
                                            <p:strVal val="#ppt_h"/>
                                          </p:val>
                                        </p:tav>
                                      </p:tavLst>
                                    </p:anim>
                                    <p:anim calcmode="lin" valueType="num">
                                      <p:cBhvr>
                                        <p:cTn id="53" dur="750" fill="hold"/>
                                        <p:tgtEl>
                                          <p:spTgt spid="11"/>
                                        </p:tgtEl>
                                        <p:attrNameLst>
                                          <p:attrName>ppt_x</p:attrName>
                                        </p:attrNameLst>
                                      </p:cBhvr>
                                      <p:tavLst>
                                        <p:tav tm="0" fmla="#ppt_x+(cos(-2*pi*(1-$))*-#ppt_x-sin(-2*pi*(1-$))*(1-#ppt_y))*(1-$)">
                                          <p:val>
                                            <p:fltVal val="0"/>
                                          </p:val>
                                        </p:tav>
                                        <p:tav tm="100000">
                                          <p:val>
                                            <p:fltVal val="1"/>
                                          </p:val>
                                        </p:tav>
                                      </p:tavLst>
                                    </p:anim>
                                    <p:anim calcmode="lin" valueType="num">
                                      <p:cBhvr>
                                        <p:cTn id="54" dur="75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464389" y="1258575"/>
            <a:ext cx="1619428" cy="582904"/>
            <a:chOff x="1979613" y="1335723"/>
            <a:chExt cx="2592387" cy="935037"/>
          </a:xfrm>
          <a:solidFill>
            <a:srgbClr val="7BC143"/>
          </a:solidFill>
        </p:grpSpPr>
        <p:sp>
          <p:nvSpPr>
            <p:cNvPr id="8" name="Line 13"/>
            <p:cNvSpPr>
              <a:spLocks noChangeShapeType="1"/>
            </p:cNvSpPr>
            <p:nvPr/>
          </p:nvSpPr>
          <p:spPr bwMode="auto">
            <a:xfrm flipV="1">
              <a:off x="1979613" y="1337310"/>
              <a:ext cx="933450" cy="933450"/>
            </a:xfrm>
            <a:prstGeom prst="line">
              <a:avLst/>
            </a:prstGeom>
            <a:grpFill/>
            <a:ln w="9525">
              <a:solidFill>
                <a:srgbClr val="0075C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rgbClr val="000000"/>
                </a:solidFill>
                <a:latin typeface="Arial" charset="0"/>
                <a:ea typeface="微软雅黑" panose="020B0503020204020204" pitchFamily="34" charset="-122"/>
              </a:endParaRPr>
            </a:p>
          </p:txBody>
        </p:sp>
        <p:sp>
          <p:nvSpPr>
            <p:cNvPr id="9" name="Line 16"/>
            <p:cNvSpPr>
              <a:spLocks noChangeShapeType="1"/>
            </p:cNvSpPr>
            <p:nvPr/>
          </p:nvSpPr>
          <p:spPr bwMode="auto">
            <a:xfrm>
              <a:off x="2916238" y="1335723"/>
              <a:ext cx="1655762" cy="0"/>
            </a:xfrm>
            <a:prstGeom prst="line">
              <a:avLst/>
            </a:prstGeom>
            <a:grpFill/>
            <a:ln w="9525">
              <a:solidFill>
                <a:srgbClr val="0075C2"/>
              </a:solidFill>
              <a:prstDash val="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rgbClr val="000000"/>
                </a:solidFill>
                <a:latin typeface="Arial" charset="0"/>
                <a:ea typeface="微软雅黑" panose="020B0503020204020204" pitchFamily="34" charset="-122"/>
              </a:endParaRPr>
            </a:p>
          </p:txBody>
        </p:sp>
      </p:grpSp>
      <p:sp>
        <p:nvSpPr>
          <p:cNvPr id="10" name="Rectangle 17"/>
          <p:cNvSpPr>
            <a:spLocks noChangeArrowheads="1"/>
          </p:cNvSpPr>
          <p:nvPr/>
        </p:nvSpPr>
        <p:spPr bwMode="auto">
          <a:xfrm>
            <a:off x="2458440" y="1847416"/>
            <a:ext cx="1615377" cy="272669"/>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914" tIns="35956" rIns="71914" bIns="35956">
            <a:spAutoFit/>
          </a:bodyPr>
          <a:lstStyle/>
          <a:p>
            <a:r>
              <a:rPr lang="zh-CN" altLang="en-US" sz="1300" b="1" dirty="0">
                <a:solidFill>
                  <a:srgbClr val="000000"/>
                </a:solidFill>
                <a:latin typeface="Arial" charset="0"/>
                <a:ea typeface="微软雅黑" panose="020B0503020204020204" pitchFamily="34" charset="-122"/>
              </a:rPr>
              <a:t>单击添加文字内容</a:t>
            </a:r>
          </a:p>
        </p:txBody>
      </p:sp>
      <p:sp>
        <p:nvSpPr>
          <p:cNvPr id="11" name="Rectangle 18"/>
          <p:cNvSpPr>
            <a:spLocks noChangeArrowheads="1"/>
          </p:cNvSpPr>
          <p:nvPr/>
        </p:nvSpPr>
        <p:spPr bwMode="auto">
          <a:xfrm>
            <a:off x="3187366" y="4203700"/>
            <a:ext cx="1598615" cy="240419"/>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914" tIns="35956" rIns="71914" bIns="35956">
            <a:spAutoFit/>
          </a:bodyPr>
          <a:lstStyle/>
          <a:p>
            <a:r>
              <a:rPr lang="zh-CN" altLang="en-US" sz="1100" dirty="0">
                <a:solidFill>
                  <a:srgbClr val="000000"/>
                </a:solidFill>
                <a:latin typeface="Arial" charset="0"/>
                <a:ea typeface="微软雅黑" panose="020B0503020204020204" pitchFamily="34" charset="-122"/>
              </a:rPr>
              <a:t>单击此处添加文字内容</a:t>
            </a:r>
          </a:p>
        </p:txBody>
      </p:sp>
      <p:sp>
        <p:nvSpPr>
          <p:cNvPr id="12" name="Rectangle 19"/>
          <p:cNvSpPr>
            <a:spLocks noChangeArrowheads="1"/>
          </p:cNvSpPr>
          <p:nvPr/>
        </p:nvSpPr>
        <p:spPr bwMode="auto">
          <a:xfrm>
            <a:off x="3192406" y="4009477"/>
            <a:ext cx="1593572" cy="272669"/>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914" tIns="35956" rIns="71914" bIns="35956">
            <a:spAutoFit/>
          </a:bodyPr>
          <a:lstStyle/>
          <a:p>
            <a:r>
              <a:rPr lang="zh-CN" altLang="en-US" sz="1300" b="1" dirty="0">
                <a:solidFill>
                  <a:srgbClr val="000000"/>
                </a:solidFill>
                <a:latin typeface="Arial" charset="0"/>
                <a:ea typeface="微软雅黑" panose="020B0503020204020204" pitchFamily="34" charset="-122"/>
              </a:rPr>
              <a:t>单击添加文字内容</a:t>
            </a:r>
          </a:p>
        </p:txBody>
      </p:sp>
      <p:sp>
        <p:nvSpPr>
          <p:cNvPr id="13" name="Rectangle 20"/>
          <p:cNvSpPr>
            <a:spLocks noChangeArrowheads="1"/>
          </p:cNvSpPr>
          <p:nvPr/>
        </p:nvSpPr>
        <p:spPr bwMode="auto">
          <a:xfrm>
            <a:off x="2453397" y="2061685"/>
            <a:ext cx="1620421" cy="240419"/>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914" tIns="35956" rIns="71914" bIns="35956">
            <a:spAutoFit/>
          </a:bodyPr>
          <a:lstStyle/>
          <a:p>
            <a:r>
              <a:rPr lang="zh-CN" altLang="en-US" sz="1100" dirty="0">
                <a:solidFill>
                  <a:srgbClr val="000000"/>
                </a:solidFill>
                <a:latin typeface="Arial" charset="0"/>
                <a:ea typeface="微软雅黑" panose="020B0503020204020204" pitchFamily="34" charset="-122"/>
              </a:rPr>
              <a:t>单击此处添加文字内容</a:t>
            </a:r>
          </a:p>
        </p:txBody>
      </p:sp>
      <p:sp>
        <p:nvSpPr>
          <p:cNvPr id="14" name="AutoShape 39"/>
          <p:cNvSpPr>
            <a:spLocks noChangeArrowheads="1"/>
          </p:cNvSpPr>
          <p:nvPr/>
        </p:nvSpPr>
        <p:spPr bwMode="auto">
          <a:xfrm>
            <a:off x="4139152" y="1371592"/>
            <a:ext cx="2828497" cy="875246"/>
          </a:xfrm>
          <a:prstGeom prst="roundRect">
            <a:avLst>
              <a:gd name="adj" fmla="val 2872"/>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sz="1400" dirty="0">
                <a:solidFill>
                  <a:schemeClr val="tx1"/>
                </a:solidFill>
                <a:latin typeface="微软雅黑" pitchFamily="34" charset="-122"/>
                <a:ea typeface="微软雅黑" pitchFamily="34" charset="-122"/>
              </a:rPr>
              <a:t>单击此处添加文字内容</a:t>
            </a:r>
            <a:endParaRPr lang="en-US" altLang="zh-CN" sz="1400" dirty="0">
              <a:solidFill>
                <a:schemeClr val="tx1"/>
              </a:solidFill>
              <a:latin typeface="微软雅黑" pitchFamily="34" charset="-122"/>
              <a:ea typeface="微软雅黑" pitchFamily="34" charset="-122"/>
            </a:endParaRPr>
          </a:p>
          <a:p>
            <a:pPr algn="ctr"/>
            <a:r>
              <a:rPr lang="zh-CN" altLang="en-US" sz="1400" dirty="0">
                <a:solidFill>
                  <a:schemeClr val="tx1"/>
                </a:solidFill>
                <a:latin typeface="微软雅黑" pitchFamily="34" charset="-122"/>
                <a:ea typeface="微软雅黑" pitchFamily="34" charset="-122"/>
              </a:rPr>
              <a:t>单击此处添加文字内容</a:t>
            </a:r>
          </a:p>
          <a:p>
            <a:pPr algn="ctr"/>
            <a:r>
              <a:rPr lang="zh-CN" altLang="en-US" sz="1400" dirty="0">
                <a:solidFill>
                  <a:schemeClr val="tx1"/>
                </a:solidFill>
                <a:latin typeface="微软雅黑" pitchFamily="34" charset="-122"/>
                <a:ea typeface="微软雅黑" pitchFamily="34" charset="-122"/>
              </a:rPr>
              <a:t>单击此处添加文字内容</a:t>
            </a:r>
          </a:p>
        </p:txBody>
      </p:sp>
      <p:sp>
        <p:nvSpPr>
          <p:cNvPr id="15" name="AutoShape 38"/>
          <p:cNvSpPr>
            <a:spLocks noChangeArrowheads="1"/>
          </p:cNvSpPr>
          <p:nvPr/>
        </p:nvSpPr>
        <p:spPr bwMode="auto">
          <a:xfrm>
            <a:off x="4139352" y="915566"/>
            <a:ext cx="2828299" cy="430086"/>
          </a:xfrm>
          <a:prstGeom prst="roundRect">
            <a:avLst>
              <a:gd name="adj" fmla="val 16667"/>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lt1"/>
                </a:solidFill>
                <a:latin typeface="微软雅黑" pitchFamily="34" charset="-122"/>
                <a:ea typeface="微软雅黑" pitchFamily="34" charset="-122"/>
              </a:rPr>
              <a:t>标题文字内容</a:t>
            </a:r>
          </a:p>
        </p:txBody>
      </p:sp>
      <p:sp>
        <p:nvSpPr>
          <p:cNvPr id="16" name="AutoShape 39"/>
          <p:cNvSpPr>
            <a:spLocks noChangeArrowheads="1"/>
          </p:cNvSpPr>
          <p:nvPr/>
        </p:nvSpPr>
        <p:spPr bwMode="auto">
          <a:xfrm>
            <a:off x="4551813" y="2892362"/>
            <a:ext cx="2828497" cy="875246"/>
          </a:xfrm>
          <a:prstGeom prst="roundRect">
            <a:avLst>
              <a:gd name="adj" fmla="val 2872"/>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sz="1400" dirty="0">
                <a:solidFill>
                  <a:schemeClr val="tx1"/>
                </a:solidFill>
                <a:latin typeface="微软雅黑" pitchFamily="34" charset="-122"/>
                <a:ea typeface="微软雅黑" pitchFamily="34" charset="-122"/>
              </a:rPr>
              <a:t>单击此处添加文字内容</a:t>
            </a:r>
            <a:endParaRPr lang="en-US" altLang="zh-CN" sz="1400" dirty="0">
              <a:solidFill>
                <a:schemeClr val="tx1"/>
              </a:solidFill>
              <a:latin typeface="微软雅黑" pitchFamily="34" charset="-122"/>
              <a:ea typeface="微软雅黑" pitchFamily="34" charset="-122"/>
            </a:endParaRPr>
          </a:p>
          <a:p>
            <a:pPr algn="ctr"/>
            <a:r>
              <a:rPr lang="zh-CN" altLang="en-US" sz="1400" dirty="0">
                <a:solidFill>
                  <a:schemeClr val="tx1"/>
                </a:solidFill>
                <a:latin typeface="微软雅黑" pitchFamily="34" charset="-122"/>
                <a:ea typeface="微软雅黑" pitchFamily="34" charset="-122"/>
              </a:rPr>
              <a:t>单击此处添加文字内容</a:t>
            </a:r>
          </a:p>
          <a:p>
            <a:pPr algn="ctr"/>
            <a:r>
              <a:rPr lang="zh-CN" altLang="en-US" sz="1400" dirty="0">
                <a:solidFill>
                  <a:schemeClr val="tx1"/>
                </a:solidFill>
                <a:latin typeface="微软雅黑" pitchFamily="34" charset="-122"/>
                <a:ea typeface="微软雅黑" pitchFamily="34" charset="-122"/>
              </a:rPr>
              <a:t>单击此处添加文字内容</a:t>
            </a:r>
          </a:p>
        </p:txBody>
      </p:sp>
      <p:sp>
        <p:nvSpPr>
          <p:cNvPr id="17" name="AutoShape 38"/>
          <p:cNvSpPr>
            <a:spLocks noChangeArrowheads="1"/>
          </p:cNvSpPr>
          <p:nvPr/>
        </p:nvSpPr>
        <p:spPr bwMode="auto">
          <a:xfrm>
            <a:off x="4552013" y="2413614"/>
            <a:ext cx="2828299" cy="452806"/>
          </a:xfrm>
          <a:prstGeom prst="roundRect">
            <a:avLst>
              <a:gd name="adj" fmla="val 16667"/>
            </a:avLst>
          </a:pr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lt1"/>
                </a:solidFill>
                <a:latin typeface="微软雅黑" pitchFamily="34" charset="-122"/>
                <a:ea typeface="微软雅黑" pitchFamily="34" charset="-122"/>
              </a:rPr>
              <a:t>标题文字内容</a:t>
            </a:r>
          </a:p>
        </p:txBody>
      </p:sp>
      <p:grpSp>
        <p:nvGrpSpPr>
          <p:cNvPr id="23" name="组合 22"/>
          <p:cNvGrpSpPr/>
          <p:nvPr/>
        </p:nvGrpSpPr>
        <p:grpSpPr>
          <a:xfrm>
            <a:off x="2974234" y="2764497"/>
            <a:ext cx="1529185" cy="718484"/>
            <a:chOff x="2402689" y="2777994"/>
            <a:chExt cx="1941822" cy="914243"/>
          </a:xfrm>
        </p:grpSpPr>
        <p:sp>
          <p:nvSpPr>
            <p:cNvPr id="24" name="Line 14"/>
            <p:cNvSpPr>
              <a:spLocks noChangeShapeType="1"/>
            </p:cNvSpPr>
            <p:nvPr/>
          </p:nvSpPr>
          <p:spPr bwMode="auto">
            <a:xfrm flipV="1">
              <a:off x="2402689" y="2777994"/>
              <a:ext cx="914243" cy="914243"/>
            </a:xfrm>
            <a:prstGeom prst="line">
              <a:avLst/>
            </a:prstGeom>
            <a:noFill/>
            <a:ln w="9525">
              <a:solidFill>
                <a:srgbClr val="7BC14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dirty="0">
                <a:solidFill>
                  <a:srgbClr val="000000"/>
                </a:solidFill>
                <a:latin typeface="Arial" charset="0"/>
                <a:ea typeface="微软雅黑" panose="020B0503020204020204" pitchFamily="34" charset="-122"/>
              </a:endParaRPr>
            </a:p>
          </p:txBody>
        </p:sp>
        <p:sp>
          <p:nvSpPr>
            <p:cNvPr id="25" name="Line 15"/>
            <p:cNvSpPr>
              <a:spLocks noChangeShapeType="1"/>
            </p:cNvSpPr>
            <p:nvPr/>
          </p:nvSpPr>
          <p:spPr bwMode="auto">
            <a:xfrm>
              <a:off x="3316932" y="2779253"/>
              <a:ext cx="1027579" cy="0"/>
            </a:xfrm>
            <a:prstGeom prst="line">
              <a:avLst/>
            </a:prstGeom>
            <a:noFill/>
            <a:ln w="9525">
              <a:solidFill>
                <a:srgbClr val="7BC143"/>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dirty="0">
                <a:solidFill>
                  <a:srgbClr val="000000"/>
                </a:solidFill>
                <a:latin typeface="Arial" charset="0"/>
                <a:ea typeface="微软雅黑" panose="020B0503020204020204" pitchFamily="34" charset="-122"/>
              </a:endParaRPr>
            </a:p>
          </p:txBody>
        </p:sp>
      </p:grpSp>
      <p:pic>
        <p:nvPicPr>
          <p:cNvPr id="4098" name="Picture 2" descr="C:\Users\Thinkpad\Desktop\医疗PNG\3_0001_图层-1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5207" y="930806"/>
            <a:ext cx="762546" cy="167700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hinkpad\Desktop\医疗PNG\3_0000_图层-1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00925" y="2669244"/>
            <a:ext cx="702973" cy="165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17489"/>
      </p:ext>
    </p:extLst>
  </p:cSld>
  <p:clrMapOvr>
    <a:masterClrMapping/>
  </p:clrMapOvr>
  <mc:AlternateContent xmlns:mc="http://schemas.openxmlformats.org/markup-compatibility/2006" xmlns:p14="http://schemas.microsoft.com/office/powerpoint/2010/main">
    <mc:Choice Requires="p14">
      <p:transition spd="slow" p14:dur="120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50" fill="hold"/>
                                        <p:tgtEl>
                                          <p:spTgt spid="10"/>
                                        </p:tgtEl>
                                        <p:attrNameLst>
                                          <p:attrName>ppt_w</p:attrName>
                                        </p:attrNameLst>
                                      </p:cBhvr>
                                      <p:tavLst>
                                        <p:tav tm="0">
                                          <p:val>
                                            <p:fltVal val="0"/>
                                          </p:val>
                                        </p:tav>
                                        <p:tav tm="100000">
                                          <p:val>
                                            <p:strVal val="#ppt_w"/>
                                          </p:val>
                                        </p:tav>
                                      </p:tavLst>
                                    </p:anim>
                                    <p:anim calcmode="lin" valueType="num">
                                      <p:cBhvr>
                                        <p:cTn id="13" dur="250" fill="hold"/>
                                        <p:tgtEl>
                                          <p:spTgt spid="10"/>
                                        </p:tgtEl>
                                        <p:attrNameLst>
                                          <p:attrName>ppt_h</p:attrName>
                                        </p:attrNameLst>
                                      </p:cBhvr>
                                      <p:tavLst>
                                        <p:tav tm="0">
                                          <p:val>
                                            <p:fltVal val="0"/>
                                          </p:val>
                                        </p:tav>
                                        <p:tav tm="100000">
                                          <p:val>
                                            <p:strVal val="#ppt_h"/>
                                          </p:val>
                                        </p:tav>
                                      </p:tavLst>
                                    </p:anim>
                                    <p:anim calcmode="lin" valueType="num">
                                      <p:cBhvr>
                                        <p:cTn id="14" dur="250" fill="hold"/>
                                        <p:tgtEl>
                                          <p:spTgt spid="10"/>
                                        </p:tgtEl>
                                        <p:attrNameLst>
                                          <p:attrName>style.rotation</p:attrName>
                                        </p:attrNameLst>
                                      </p:cBhvr>
                                      <p:tavLst>
                                        <p:tav tm="0">
                                          <p:val>
                                            <p:fltVal val="90"/>
                                          </p:val>
                                        </p:tav>
                                        <p:tav tm="100000">
                                          <p:val>
                                            <p:fltVal val="0"/>
                                          </p:val>
                                        </p:tav>
                                      </p:tavLst>
                                    </p:anim>
                                    <p:animEffect transition="in" filter="fade">
                                      <p:cBhvr>
                                        <p:cTn id="15" dur="250"/>
                                        <p:tgtEl>
                                          <p:spTgt spid="10"/>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ppt_w</p:attrName>
                                        </p:attrNameLst>
                                      </p:cBhvr>
                                      <p:tavLst>
                                        <p:tav tm="0">
                                          <p:val>
                                            <p:fltVal val="0"/>
                                          </p:val>
                                        </p:tav>
                                        <p:tav tm="100000">
                                          <p:val>
                                            <p:strVal val="#ppt_w"/>
                                          </p:val>
                                        </p:tav>
                                      </p:tavLst>
                                    </p:anim>
                                    <p:anim calcmode="lin" valueType="num">
                                      <p:cBhvr>
                                        <p:cTn id="19" dur="250" fill="hold"/>
                                        <p:tgtEl>
                                          <p:spTgt spid="13"/>
                                        </p:tgtEl>
                                        <p:attrNameLst>
                                          <p:attrName>ppt_h</p:attrName>
                                        </p:attrNameLst>
                                      </p:cBhvr>
                                      <p:tavLst>
                                        <p:tav tm="0">
                                          <p:val>
                                            <p:fltVal val="0"/>
                                          </p:val>
                                        </p:tav>
                                        <p:tav tm="100000">
                                          <p:val>
                                            <p:strVal val="#ppt_h"/>
                                          </p:val>
                                        </p:tav>
                                      </p:tavLst>
                                    </p:anim>
                                    <p:anim calcmode="lin" valueType="num">
                                      <p:cBhvr>
                                        <p:cTn id="20" dur="250" fill="hold"/>
                                        <p:tgtEl>
                                          <p:spTgt spid="13"/>
                                        </p:tgtEl>
                                        <p:attrNameLst>
                                          <p:attrName>style.rotation</p:attrName>
                                        </p:attrNameLst>
                                      </p:cBhvr>
                                      <p:tavLst>
                                        <p:tav tm="0">
                                          <p:val>
                                            <p:fltVal val="90"/>
                                          </p:val>
                                        </p:tav>
                                        <p:tav tm="100000">
                                          <p:val>
                                            <p:fltVal val="0"/>
                                          </p:val>
                                        </p:tav>
                                      </p:tavLst>
                                    </p:anim>
                                    <p:animEffect transition="in" filter="fade">
                                      <p:cBhvr>
                                        <p:cTn id="21" dur="250"/>
                                        <p:tgtEl>
                                          <p:spTgt spid="13"/>
                                        </p:tgtEl>
                                      </p:cBhvr>
                                    </p:animEffect>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125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Effect transition="in" filter="fade">
                                      <p:cBhvr>
                                        <p:cTn id="31" dur="250"/>
                                        <p:tgtEl>
                                          <p:spTgt spid="15"/>
                                        </p:tgtEl>
                                      </p:cBhvr>
                                    </p:animEffect>
                                  </p:childTnLst>
                                </p:cTn>
                              </p:par>
                              <p:par>
                                <p:cTn id="32" presetID="53" presetClass="entr" presetSubtype="16"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Effect transition="in" filter="fade">
                                      <p:cBhvr>
                                        <p:cTn id="36" dur="250"/>
                                        <p:tgtEl>
                                          <p:spTgt spid="14"/>
                                        </p:tgtEl>
                                      </p:cBhvr>
                                    </p:animEffect>
                                  </p:childTnLst>
                                </p:cTn>
                              </p:par>
                              <p:par>
                                <p:cTn id="37" presetID="2" presetClass="entr" presetSubtype="4" fill="hold" nodeType="withEffect">
                                  <p:stCondLst>
                                    <p:cond delay="500"/>
                                  </p:stCondLst>
                                  <p:childTnLst>
                                    <p:set>
                                      <p:cBhvr>
                                        <p:cTn id="38" dur="1" fill="hold">
                                          <p:stCondLst>
                                            <p:cond delay="0"/>
                                          </p:stCondLst>
                                        </p:cTn>
                                        <p:tgtEl>
                                          <p:spTgt spid="4099"/>
                                        </p:tgtEl>
                                        <p:attrNameLst>
                                          <p:attrName>style.visibility</p:attrName>
                                        </p:attrNameLst>
                                      </p:cBhvr>
                                      <p:to>
                                        <p:strVal val="visible"/>
                                      </p:to>
                                    </p:set>
                                    <p:anim calcmode="lin" valueType="num">
                                      <p:cBhvr additive="base">
                                        <p:cTn id="39" dur="500" fill="hold"/>
                                        <p:tgtEl>
                                          <p:spTgt spid="4099"/>
                                        </p:tgtEl>
                                        <p:attrNameLst>
                                          <p:attrName>ppt_x</p:attrName>
                                        </p:attrNameLst>
                                      </p:cBhvr>
                                      <p:tavLst>
                                        <p:tav tm="0">
                                          <p:val>
                                            <p:strVal val="#ppt_x"/>
                                          </p:val>
                                        </p:tav>
                                        <p:tav tm="100000">
                                          <p:val>
                                            <p:strVal val="#ppt_x"/>
                                          </p:val>
                                        </p:tav>
                                      </p:tavLst>
                                    </p:anim>
                                    <p:anim calcmode="lin" valueType="num">
                                      <p:cBhvr additive="base">
                                        <p:cTn id="40" dur="500" fill="hold"/>
                                        <p:tgtEl>
                                          <p:spTgt spid="4099"/>
                                        </p:tgtEl>
                                        <p:attrNameLst>
                                          <p:attrName>ppt_y</p:attrName>
                                        </p:attrNameLst>
                                      </p:cBhvr>
                                      <p:tavLst>
                                        <p:tav tm="0">
                                          <p:val>
                                            <p:strVal val="1+#ppt_h/2"/>
                                          </p:val>
                                        </p:tav>
                                        <p:tav tm="100000">
                                          <p:val>
                                            <p:strVal val="#ppt_y"/>
                                          </p:val>
                                        </p:tav>
                                      </p:tavLst>
                                    </p:anim>
                                  </p:childTnLst>
                                </p:cTn>
                              </p:par>
                            </p:childTnLst>
                          </p:cTn>
                        </p:par>
                        <p:par>
                          <p:cTn id="41" fill="hold">
                            <p:stCondLst>
                              <p:cond delay="2250"/>
                            </p:stCondLst>
                            <p:childTnLst>
                              <p:par>
                                <p:cTn id="42" presetID="31"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50" fill="hold"/>
                                        <p:tgtEl>
                                          <p:spTgt spid="12"/>
                                        </p:tgtEl>
                                        <p:attrNameLst>
                                          <p:attrName>ppt_w</p:attrName>
                                        </p:attrNameLst>
                                      </p:cBhvr>
                                      <p:tavLst>
                                        <p:tav tm="0">
                                          <p:val>
                                            <p:fltVal val="0"/>
                                          </p:val>
                                        </p:tav>
                                        <p:tav tm="100000">
                                          <p:val>
                                            <p:strVal val="#ppt_w"/>
                                          </p:val>
                                        </p:tav>
                                      </p:tavLst>
                                    </p:anim>
                                    <p:anim calcmode="lin" valueType="num">
                                      <p:cBhvr>
                                        <p:cTn id="45" dur="250" fill="hold"/>
                                        <p:tgtEl>
                                          <p:spTgt spid="12"/>
                                        </p:tgtEl>
                                        <p:attrNameLst>
                                          <p:attrName>ppt_h</p:attrName>
                                        </p:attrNameLst>
                                      </p:cBhvr>
                                      <p:tavLst>
                                        <p:tav tm="0">
                                          <p:val>
                                            <p:fltVal val="0"/>
                                          </p:val>
                                        </p:tav>
                                        <p:tav tm="100000">
                                          <p:val>
                                            <p:strVal val="#ppt_h"/>
                                          </p:val>
                                        </p:tav>
                                      </p:tavLst>
                                    </p:anim>
                                    <p:anim calcmode="lin" valueType="num">
                                      <p:cBhvr>
                                        <p:cTn id="46" dur="250" fill="hold"/>
                                        <p:tgtEl>
                                          <p:spTgt spid="12"/>
                                        </p:tgtEl>
                                        <p:attrNameLst>
                                          <p:attrName>style.rotation</p:attrName>
                                        </p:attrNameLst>
                                      </p:cBhvr>
                                      <p:tavLst>
                                        <p:tav tm="0">
                                          <p:val>
                                            <p:fltVal val="90"/>
                                          </p:val>
                                        </p:tav>
                                        <p:tav tm="100000">
                                          <p:val>
                                            <p:fltVal val="0"/>
                                          </p:val>
                                        </p:tav>
                                      </p:tavLst>
                                    </p:anim>
                                    <p:animEffect transition="in" filter="fade">
                                      <p:cBhvr>
                                        <p:cTn id="47" dur="250"/>
                                        <p:tgtEl>
                                          <p:spTgt spid="12"/>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50" fill="hold"/>
                                        <p:tgtEl>
                                          <p:spTgt spid="11"/>
                                        </p:tgtEl>
                                        <p:attrNameLst>
                                          <p:attrName>ppt_w</p:attrName>
                                        </p:attrNameLst>
                                      </p:cBhvr>
                                      <p:tavLst>
                                        <p:tav tm="0">
                                          <p:val>
                                            <p:fltVal val="0"/>
                                          </p:val>
                                        </p:tav>
                                        <p:tav tm="100000">
                                          <p:val>
                                            <p:strVal val="#ppt_w"/>
                                          </p:val>
                                        </p:tav>
                                      </p:tavLst>
                                    </p:anim>
                                    <p:anim calcmode="lin" valueType="num">
                                      <p:cBhvr>
                                        <p:cTn id="51" dur="250" fill="hold"/>
                                        <p:tgtEl>
                                          <p:spTgt spid="11"/>
                                        </p:tgtEl>
                                        <p:attrNameLst>
                                          <p:attrName>ppt_h</p:attrName>
                                        </p:attrNameLst>
                                      </p:cBhvr>
                                      <p:tavLst>
                                        <p:tav tm="0">
                                          <p:val>
                                            <p:fltVal val="0"/>
                                          </p:val>
                                        </p:tav>
                                        <p:tav tm="100000">
                                          <p:val>
                                            <p:strVal val="#ppt_h"/>
                                          </p:val>
                                        </p:tav>
                                      </p:tavLst>
                                    </p:anim>
                                    <p:anim calcmode="lin" valueType="num">
                                      <p:cBhvr>
                                        <p:cTn id="52" dur="250" fill="hold"/>
                                        <p:tgtEl>
                                          <p:spTgt spid="11"/>
                                        </p:tgtEl>
                                        <p:attrNameLst>
                                          <p:attrName>style.rotation</p:attrName>
                                        </p:attrNameLst>
                                      </p:cBhvr>
                                      <p:tavLst>
                                        <p:tav tm="0">
                                          <p:val>
                                            <p:fltVal val="90"/>
                                          </p:val>
                                        </p:tav>
                                        <p:tav tm="100000">
                                          <p:val>
                                            <p:fltVal val="0"/>
                                          </p:val>
                                        </p:tav>
                                      </p:tavLst>
                                    </p:anim>
                                    <p:animEffect transition="in" filter="fade">
                                      <p:cBhvr>
                                        <p:cTn id="53" dur="250"/>
                                        <p:tgtEl>
                                          <p:spTgt spid="11"/>
                                        </p:tgtEl>
                                      </p:cBhvr>
                                    </p:animEffect>
                                  </p:childTnLst>
                                </p:cTn>
                              </p:par>
                            </p:childTnLst>
                          </p:cTn>
                        </p:par>
                        <p:par>
                          <p:cTn id="54" fill="hold">
                            <p:stCondLst>
                              <p:cond delay="2500"/>
                            </p:stCondLst>
                            <p:childTnLst>
                              <p:par>
                                <p:cTn id="55" presetID="2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30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250" fill="hold"/>
                                        <p:tgtEl>
                                          <p:spTgt spid="17"/>
                                        </p:tgtEl>
                                        <p:attrNameLst>
                                          <p:attrName>ppt_w</p:attrName>
                                        </p:attrNameLst>
                                      </p:cBhvr>
                                      <p:tavLst>
                                        <p:tav tm="0">
                                          <p:val>
                                            <p:fltVal val="0"/>
                                          </p:val>
                                        </p:tav>
                                        <p:tav tm="100000">
                                          <p:val>
                                            <p:strVal val="#ppt_w"/>
                                          </p:val>
                                        </p:tav>
                                      </p:tavLst>
                                    </p:anim>
                                    <p:anim calcmode="lin" valueType="num">
                                      <p:cBhvr>
                                        <p:cTn id="62" dur="250" fill="hold"/>
                                        <p:tgtEl>
                                          <p:spTgt spid="17"/>
                                        </p:tgtEl>
                                        <p:attrNameLst>
                                          <p:attrName>ppt_h</p:attrName>
                                        </p:attrNameLst>
                                      </p:cBhvr>
                                      <p:tavLst>
                                        <p:tav tm="0">
                                          <p:val>
                                            <p:fltVal val="0"/>
                                          </p:val>
                                        </p:tav>
                                        <p:tav tm="100000">
                                          <p:val>
                                            <p:strVal val="#ppt_h"/>
                                          </p:val>
                                        </p:tav>
                                      </p:tavLst>
                                    </p:anim>
                                    <p:animEffect transition="in" filter="fade">
                                      <p:cBhvr>
                                        <p:cTn id="63" dur="250"/>
                                        <p:tgtEl>
                                          <p:spTgt spid="17"/>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16"/>
                                        </p:tgtEl>
                                        <p:attrNameLst>
                                          <p:attrName>style.visibility</p:attrName>
                                        </p:attrNameLst>
                                      </p:cBhvr>
                                      <p:to>
                                        <p:strVal val="visible"/>
                                      </p:to>
                                    </p:set>
                                    <p:anim calcmode="lin" valueType="num">
                                      <p:cBhvr>
                                        <p:cTn id="66" dur="250" fill="hold"/>
                                        <p:tgtEl>
                                          <p:spTgt spid="16"/>
                                        </p:tgtEl>
                                        <p:attrNameLst>
                                          <p:attrName>ppt_w</p:attrName>
                                        </p:attrNameLst>
                                      </p:cBhvr>
                                      <p:tavLst>
                                        <p:tav tm="0">
                                          <p:val>
                                            <p:fltVal val="0"/>
                                          </p:val>
                                        </p:tav>
                                        <p:tav tm="100000">
                                          <p:val>
                                            <p:strVal val="#ppt_w"/>
                                          </p:val>
                                        </p:tav>
                                      </p:tavLst>
                                    </p:anim>
                                    <p:anim calcmode="lin" valueType="num">
                                      <p:cBhvr>
                                        <p:cTn id="67" dur="250" fill="hold"/>
                                        <p:tgtEl>
                                          <p:spTgt spid="16"/>
                                        </p:tgtEl>
                                        <p:attrNameLst>
                                          <p:attrName>ppt_h</p:attrName>
                                        </p:attrNameLst>
                                      </p:cBhvr>
                                      <p:tavLst>
                                        <p:tav tm="0">
                                          <p:val>
                                            <p:fltVal val="0"/>
                                          </p:val>
                                        </p:tav>
                                        <p:tav tm="100000">
                                          <p:val>
                                            <p:strVal val="#ppt_h"/>
                                          </p:val>
                                        </p:tav>
                                      </p:tavLst>
                                    </p:anim>
                                    <p:animEffect transition="in" filter="fade">
                                      <p:cBhvr>
                                        <p:cTn id="6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hinkpad\Desktop\医疗PNG\·_0001_图层-3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4116" y="2850214"/>
            <a:ext cx="2012993" cy="14039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p:cNvSpPr>
            <a:spLocks noChangeArrowheads="1"/>
          </p:cNvSpPr>
          <p:nvPr/>
        </p:nvSpPr>
        <p:spPr bwMode="auto">
          <a:xfrm>
            <a:off x="1122526" y="987574"/>
            <a:ext cx="2277110" cy="368143"/>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lt1"/>
                </a:solidFill>
                <a:latin typeface="微软雅黑" pitchFamily="34" charset="-122"/>
                <a:ea typeface="微软雅黑" pitchFamily="34" charset="-122"/>
                <a:sym typeface="Bebas Neue" pitchFamily="2" charset="-122"/>
              </a:rPr>
              <a:t>  文本</a:t>
            </a:r>
            <a:endParaRPr lang="zh-CN" altLang="zh-CN" sz="1600" b="1" dirty="0">
              <a:solidFill>
                <a:schemeClr val="lt1"/>
              </a:solidFill>
              <a:latin typeface="微软雅黑" pitchFamily="34" charset="-122"/>
              <a:ea typeface="微软雅黑" pitchFamily="34" charset="-122"/>
              <a:sym typeface="Bebas Neue" pitchFamily="2" charset="-122"/>
            </a:endParaRPr>
          </a:p>
        </p:txBody>
      </p:sp>
      <p:sp>
        <p:nvSpPr>
          <p:cNvPr id="4" name="TextBox 8"/>
          <p:cNvSpPr>
            <a:spLocks noChangeArrowheads="1"/>
          </p:cNvSpPr>
          <p:nvPr/>
        </p:nvSpPr>
        <p:spPr bwMode="auto">
          <a:xfrm>
            <a:off x="3476313" y="1025908"/>
            <a:ext cx="642904" cy="320624"/>
          </a:xfrm>
          <a:prstGeom prst="rect">
            <a:avLst/>
          </a:prstGeom>
          <a:noFill/>
          <a:ln w="9525" cmpd="sng">
            <a:solidFill>
              <a:schemeClr val="tx1">
                <a:lumMod val="95000"/>
                <a:lumOff val="5000"/>
              </a:schemeClr>
            </a:solidFill>
            <a:bevel/>
            <a:headEnd/>
            <a:tailEnd/>
          </a:ln>
          <a:extLst>
            <a:ext uri="{909E8E84-426E-40DD-AFC4-6F175D3DCCD1}">
              <a14:hiddenFill xmlns:a14="http://schemas.microsoft.com/office/drawing/2010/main">
                <a:solidFill>
                  <a:srgbClr val="FFFFFF"/>
                </a:solidFill>
              </a14:hiddenFill>
            </a:ext>
          </a:extLst>
        </p:spPr>
        <p:txBody>
          <a:bodyPr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latin typeface="Arial Black" panose="020B0A04020102020204" pitchFamily="34" charset="0"/>
                <a:ea typeface="微软雅黑" panose="020B0503020204020204" pitchFamily="34" charset="-122"/>
                <a:sym typeface="Bebas Neue" pitchFamily="2" charset="-122"/>
              </a:rPr>
              <a:t>6</a:t>
            </a:r>
            <a:r>
              <a:rPr lang="zh-CN" altLang="zh-CN" sz="1500" dirty="0">
                <a:latin typeface="Arial Black" panose="020B0A04020102020204" pitchFamily="34" charset="0"/>
                <a:ea typeface="微软雅黑" panose="020B0503020204020204" pitchFamily="34" charset="-122"/>
                <a:sym typeface="Bebas Neue" pitchFamily="2" charset="-122"/>
              </a:rPr>
              <a:t>0%</a:t>
            </a:r>
          </a:p>
        </p:txBody>
      </p:sp>
      <p:sp>
        <p:nvSpPr>
          <p:cNvPr id="5" name="Rectangle 9"/>
          <p:cNvSpPr>
            <a:spLocks noChangeArrowheads="1"/>
          </p:cNvSpPr>
          <p:nvPr/>
        </p:nvSpPr>
        <p:spPr bwMode="auto">
          <a:xfrm>
            <a:off x="1122527" y="1514732"/>
            <a:ext cx="1138555" cy="368143"/>
          </a:xfrm>
          <a:prstGeom prst="rect">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latin typeface="微软雅黑" pitchFamily="34" charset="-122"/>
                <a:ea typeface="微软雅黑" pitchFamily="34" charset="-122"/>
                <a:sym typeface="Bebas Neue" pitchFamily="2" charset="-122"/>
              </a:rPr>
              <a:t>  文本</a:t>
            </a:r>
          </a:p>
        </p:txBody>
      </p:sp>
      <p:sp>
        <p:nvSpPr>
          <p:cNvPr id="6" name="Rectangle 10"/>
          <p:cNvSpPr>
            <a:spLocks noChangeArrowheads="1"/>
          </p:cNvSpPr>
          <p:nvPr/>
        </p:nvSpPr>
        <p:spPr bwMode="auto">
          <a:xfrm>
            <a:off x="1122525" y="2041892"/>
            <a:ext cx="897044" cy="368143"/>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lt1"/>
                </a:solidFill>
                <a:latin typeface="微软雅黑" pitchFamily="34" charset="-122"/>
                <a:ea typeface="微软雅黑" pitchFamily="34" charset="-122"/>
                <a:sym typeface="Bebas Neue" pitchFamily="2" charset="-122"/>
              </a:rPr>
              <a:t>  文本</a:t>
            </a:r>
          </a:p>
        </p:txBody>
      </p:sp>
      <p:sp>
        <p:nvSpPr>
          <p:cNvPr id="7" name="Rectangle 11"/>
          <p:cNvSpPr>
            <a:spLocks noChangeArrowheads="1"/>
          </p:cNvSpPr>
          <p:nvPr/>
        </p:nvSpPr>
        <p:spPr bwMode="auto">
          <a:xfrm>
            <a:off x="1122526" y="2569050"/>
            <a:ext cx="2277110" cy="368143"/>
          </a:xfrm>
          <a:prstGeom prst="rect">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latin typeface="微软雅黑" pitchFamily="34" charset="-122"/>
                <a:ea typeface="微软雅黑" pitchFamily="34" charset="-122"/>
                <a:sym typeface="Bebas Neue" pitchFamily="2" charset="-122"/>
              </a:rPr>
              <a:t>  文本</a:t>
            </a:r>
          </a:p>
        </p:txBody>
      </p:sp>
      <p:sp>
        <p:nvSpPr>
          <p:cNvPr id="8" name="Rectangle 12"/>
          <p:cNvSpPr>
            <a:spLocks noChangeArrowheads="1"/>
          </p:cNvSpPr>
          <p:nvPr/>
        </p:nvSpPr>
        <p:spPr bwMode="auto">
          <a:xfrm>
            <a:off x="1122525" y="3096208"/>
            <a:ext cx="3036147" cy="368143"/>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lt1"/>
                </a:solidFill>
                <a:latin typeface="微软雅黑" pitchFamily="34" charset="-122"/>
                <a:ea typeface="微软雅黑" pitchFamily="34" charset="-122"/>
                <a:sym typeface="Bebas Neue" pitchFamily="2" charset="-122"/>
              </a:rPr>
              <a:t>  文本</a:t>
            </a:r>
          </a:p>
        </p:txBody>
      </p:sp>
      <p:sp>
        <p:nvSpPr>
          <p:cNvPr id="9" name="Rectangle 13"/>
          <p:cNvSpPr>
            <a:spLocks noChangeArrowheads="1"/>
          </p:cNvSpPr>
          <p:nvPr/>
        </p:nvSpPr>
        <p:spPr bwMode="auto">
          <a:xfrm>
            <a:off x="1122526" y="3623366"/>
            <a:ext cx="1932093" cy="368143"/>
          </a:xfrm>
          <a:prstGeom prst="rect">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latin typeface="微软雅黑" pitchFamily="34" charset="-122"/>
                <a:ea typeface="微软雅黑" pitchFamily="34" charset="-122"/>
                <a:sym typeface="Bebas Neue" pitchFamily="2" charset="-122"/>
              </a:rPr>
              <a:t>  文本</a:t>
            </a:r>
          </a:p>
        </p:txBody>
      </p:sp>
      <p:sp>
        <p:nvSpPr>
          <p:cNvPr id="10" name="TextBox 14"/>
          <p:cNvSpPr>
            <a:spLocks noChangeArrowheads="1"/>
          </p:cNvSpPr>
          <p:nvPr/>
        </p:nvSpPr>
        <p:spPr bwMode="auto">
          <a:xfrm>
            <a:off x="2335978" y="1553066"/>
            <a:ext cx="642904" cy="320624"/>
          </a:xfrm>
          <a:prstGeom prst="rect">
            <a:avLst/>
          </a:prstGeom>
          <a:noFill/>
          <a:ln w="9525" cmpd="sng">
            <a:solidFill>
              <a:schemeClr val="tx1">
                <a:lumMod val="95000"/>
                <a:lumOff val="5000"/>
              </a:schemeClr>
            </a:solidFill>
            <a:bevel/>
            <a:headEnd/>
            <a:tailEnd/>
          </a:ln>
          <a:extLst>
            <a:ext uri="{909E8E84-426E-40DD-AFC4-6F175D3DCCD1}">
              <a14:hiddenFill xmlns:a14="http://schemas.microsoft.com/office/drawing/2010/main">
                <a:solidFill>
                  <a:srgbClr val="FFFFFF"/>
                </a:solidFill>
              </a14:hiddenFill>
            </a:ext>
          </a:extLst>
        </p:spPr>
        <p:txBody>
          <a:bodyPr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latin typeface="Arial Black" panose="020B0A04020102020204" pitchFamily="34" charset="0"/>
                <a:ea typeface="微软雅黑" panose="020B0503020204020204" pitchFamily="34" charset="-122"/>
                <a:sym typeface="Bebas Neue" pitchFamily="2" charset="-122"/>
              </a:rPr>
              <a:t>30</a:t>
            </a:r>
            <a:r>
              <a:rPr lang="zh-CN" altLang="zh-CN" sz="1500" dirty="0">
                <a:latin typeface="Arial Black" panose="020B0A04020102020204" pitchFamily="34" charset="0"/>
                <a:ea typeface="微软雅黑" panose="020B0503020204020204" pitchFamily="34" charset="-122"/>
                <a:sym typeface="Bebas Neue" pitchFamily="2" charset="-122"/>
              </a:rPr>
              <a:t>%</a:t>
            </a:r>
          </a:p>
        </p:txBody>
      </p:sp>
      <p:sp>
        <p:nvSpPr>
          <p:cNvPr id="11" name="TextBox 15"/>
          <p:cNvSpPr>
            <a:spLocks noChangeArrowheads="1"/>
          </p:cNvSpPr>
          <p:nvPr/>
        </p:nvSpPr>
        <p:spPr bwMode="auto">
          <a:xfrm>
            <a:off x="2096246" y="2080224"/>
            <a:ext cx="642904" cy="320624"/>
          </a:xfrm>
          <a:prstGeom prst="rect">
            <a:avLst/>
          </a:prstGeom>
          <a:noFill/>
          <a:ln w="9525" cmpd="sng">
            <a:solidFill>
              <a:schemeClr val="tx1">
                <a:lumMod val="95000"/>
                <a:lumOff val="5000"/>
              </a:schemeClr>
            </a:solidFill>
            <a:bevel/>
            <a:headEnd/>
            <a:tailEnd/>
          </a:ln>
          <a:extLst>
            <a:ext uri="{909E8E84-426E-40DD-AFC4-6F175D3DCCD1}">
              <a14:hiddenFill xmlns:a14="http://schemas.microsoft.com/office/drawing/2010/main">
                <a:solidFill>
                  <a:srgbClr val="FFFFFF"/>
                </a:solidFill>
              </a14:hiddenFill>
            </a:ext>
          </a:extLst>
        </p:spPr>
        <p:txBody>
          <a:bodyPr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latin typeface="Arial Black" panose="020B0A04020102020204" pitchFamily="34" charset="0"/>
                <a:ea typeface="微软雅黑" panose="020B0503020204020204" pitchFamily="34" charset="-122"/>
                <a:sym typeface="Bebas Neue" pitchFamily="2" charset="-122"/>
              </a:rPr>
              <a:t>20</a:t>
            </a:r>
            <a:r>
              <a:rPr lang="zh-CN" altLang="zh-CN" sz="1500" dirty="0">
                <a:latin typeface="Arial Black" panose="020B0A04020102020204" pitchFamily="34" charset="0"/>
                <a:ea typeface="微软雅黑" panose="020B0503020204020204" pitchFamily="34" charset="-122"/>
                <a:sym typeface="Bebas Neue" pitchFamily="2" charset="-122"/>
              </a:rPr>
              <a:t>%</a:t>
            </a:r>
          </a:p>
        </p:txBody>
      </p:sp>
      <p:sp>
        <p:nvSpPr>
          <p:cNvPr id="12" name="TextBox 16"/>
          <p:cNvSpPr>
            <a:spLocks noChangeArrowheads="1"/>
          </p:cNvSpPr>
          <p:nvPr/>
        </p:nvSpPr>
        <p:spPr bwMode="auto">
          <a:xfrm>
            <a:off x="3504381" y="2607383"/>
            <a:ext cx="642904" cy="320624"/>
          </a:xfrm>
          <a:prstGeom prst="rect">
            <a:avLst/>
          </a:prstGeom>
          <a:noFill/>
          <a:ln w="9525" cmpd="sng">
            <a:solidFill>
              <a:schemeClr val="tx1">
                <a:lumMod val="95000"/>
                <a:lumOff val="5000"/>
              </a:schemeClr>
            </a:solidFill>
            <a:bevel/>
            <a:headEnd/>
            <a:tailEnd/>
          </a:ln>
          <a:extLst>
            <a:ext uri="{909E8E84-426E-40DD-AFC4-6F175D3DCCD1}">
              <a14:hiddenFill xmlns:a14="http://schemas.microsoft.com/office/drawing/2010/main">
                <a:solidFill>
                  <a:srgbClr val="FFFFFF"/>
                </a:solidFill>
              </a14:hiddenFill>
            </a:ext>
          </a:extLst>
        </p:spPr>
        <p:txBody>
          <a:bodyPr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latin typeface="Arial Black" panose="020B0A04020102020204" pitchFamily="34" charset="0"/>
                <a:ea typeface="微软雅黑" panose="020B0503020204020204" pitchFamily="34" charset="-122"/>
                <a:sym typeface="Bebas Neue" pitchFamily="2" charset="-122"/>
              </a:rPr>
              <a:t>6</a:t>
            </a:r>
            <a:r>
              <a:rPr lang="zh-CN" altLang="zh-CN" sz="1500" dirty="0">
                <a:latin typeface="Arial Black" panose="020B0A04020102020204" pitchFamily="34" charset="0"/>
                <a:ea typeface="微软雅黑" panose="020B0503020204020204" pitchFamily="34" charset="-122"/>
                <a:sym typeface="Bebas Neue" pitchFamily="2" charset="-122"/>
              </a:rPr>
              <a:t>0%</a:t>
            </a:r>
          </a:p>
        </p:txBody>
      </p:sp>
      <p:sp>
        <p:nvSpPr>
          <p:cNvPr id="13" name="TextBox 17"/>
          <p:cNvSpPr>
            <a:spLocks noChangeArrowheads="1"/>
          </p:cNvSpPr>
          <p:nvPr/>
        </p:nvSpPr>
        <p:spPr bwMode="auto">
          <a:xfrm>
            <a:off x="4247402" y="3134542"/>
            <a:ext cx="642904" cy="320624"/>
          </a:xfrm>
          <a:prstGeom prst="rect">
            <a:avLst/>
          </a:prstGeom>
          <a:noFill/>
          <a:ln w="9525" cmpd="sng">
            <a:solidFill>
              <a:schemeClr val="tx1">
                <a:lumMod val="95000"/>
                <a:lumOff val="5000"/>
              </a:schemeClr>
            </a:solidFill>
            <a:bevel/>
            <a:headEnd/>
            <a:tailEnd/>
          </a:ln>
          <a:extLst>
            <a:ext uri="{909E8E84-426E-40DD-AFC4-6F175D3DCCD1}">
              <a14:hiddenFill xmlns:a14="http://schemas.microsoft.com/office/drawing/2010/main">
                <a:solidFill>
                  <a:srgbClr val="FFFFFF"/>
                </a:solidFill>
              </a14:hiddenFill>
            </a:ext>
          </a:extLst>
        </p:spPr>
        <p:txBody>
          <a:bodyPr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latin typeface="Arial Black" panose="020B0A04020102020204" pitchFamily="34" charset="0"/>
                <a:ea typeface="微软雅黑" panose="020B0503020204020204" pitchFamily="34" charset="-122"/>
                <a:sym typeface="Bebas Neue" pitchFamily="2" charset="-122"/>
              </a:rPr>
              <a:t>8</a:t>
            </a:r>
            <a:r>
              <a:rPr lang="zh-CN" altLang="zh-CN" sz="1500" dirty="0">
                <a:latin typeface="Arial Black" panose="020B0A04020102020204" pitchFamily="34" charset="0"/>
                <a:ea typeface="微软雅黑" panose="020B0503020204020204" pitchFamily="34" charset="-122"/>
                <a:sym typeface="Bebas Neue" pitchFamily="2" charset="-122"/>
              </a:rPr>
              <a:t>0%</a:t>
            </a:r>
          </a:p>
        </p:txBody>
      </p:sp>
      <p:sp>
        <p:nvSpPr>
          <p:cNvPr id="14" name="TextBox 18"/>
          <p:cNvSpPr>
            <a:spLocks noChangeArrowheads="1"/>
          </p:cNvSpPr>
          <p:nvPr/>
        </p:nvSpPr>
        <p:spPr bwMode="auto">
          <a:xfrm>
            <a:off x="3172815" y="3661700"/>
            <a:ext cx="642904" cy="320624"/>
          </a:xfrm>
          <a:prstGeom prst="rect">
            <a:avLst/>
          </a:prstGeom>
          <a:noFill/>
          <a:ln w="9525" cmpd="sng">
            <a:solidFill>
              <a:schemeClr val="tx1">
                <a:lumMod val="95000"/>
                <a:lumOff val="5000"/>
              </a:schemeClr>
            </a:solidFill>
            <a:bevel/>
            <a:headEnd/>
            <a:tailEnd/>
          </a:ln>
          <a:extLst>
            <a:ext uri="{909E8E84-426E-40DD-AFC4-6F175D3DCCD1}">
              <a14:hiddenFill xmlns:a14="http://schemas.microsoft.com/office/drawing/2010/main">
                <a:solidFill>
                  <a:srgbClr val="FFFFFF"/>
                </a:solidFill>
              </a14:hiddenFill>
            </a:ext>
          </a:extLst>
        </p:spPr>
        <p:txBody>
          <a:bodyPr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latin typeface="Arial Black" panose="020B0A04020102020204" pitchFamily="34" charset="0"/>
                <a:ea typeface="微软雅黑" panose="020B0503020204020204" pitchFamily="34" charset="-122"/>
                <a:sym typeface="Bebas Neue" pitchFamily="2" charset="-122"/>
              </a:rPr>
              <a:t>5</a:t>
            </a:r>
            <a:r>
              <a:rPr lang="zh-CN" altLang="zh-CN" sz="1500" dirty="0">
                <a:latin typeface="Arial Black" panose="020B0A04020102020204" pitchFamily="34" charset="0"/>
                <a:ea typeface="微软雅黑" panose="020B0503020204020204" pitchFamily="34" charset="-122"/>
                <a:sym typeface="Bebas Neue" pitchFamily="2" charset="-122"/>
              </a:rPr>
              <a:t>0%</a:t>
            </a:r>
          </a:p>
        </p:txBody>
      </p:sp>
      <p:sp>
        <p:nvSpPr>
          <p:cNvPr id="15" name="TextBox 14"/>
          <p:cNvSpPr txBox="1"/>
          <p:nvPr/>
        </p:nvSpPr>
        <p:spPr bwMode="auto">
          <a:xfrm>
            <a:off x="5209401" y="1617115"/>
            <a:ext cx="2635903" cy="1191610"/>
          </a:xfrm>
          <a:prstGeom prst="rect">
            <a:avLst/>
          </a:prstGeom>
          <a:noFill/>
        </p:spPr>
        <p:txBody>
          <a:bodyPr wrap="square" lIns="82808" tIns="41403" rIns="82808" bIns="41403">
            <a:spAutoFit/>
          </a:bodyPr>
          <a:lstStyle/>
          <a:p>
            <a:pPr>
              <a:lnSpc>
                <a:spcPct val="120000"/>
              </a:lnSpc>
              <a:defRPr/>
            </a:pPr>
            <a:r>
              <a:rPr lang="zh-CN" altLang="en-US" sz="1000" kern="0" dirty="0">
                <a:solidFill>
                  <a:schemeClr val="tx1">
                    <a:lumMod val="95000"/>
                    <a:lumOff val="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a:lnSpc>
                <a:spcPct val="120000"/>
              </a:lnSpc>
              <a:defRPr/>
            </a:pPr>
            <a:endParaRPr lang="zh-CN" altLang="en-US" sz="1000" kern="0" dirty="0">
              <a:solidFill>
                <a:schemeClr val="tx1">
                  <a:lumMod val="95000"/>
                  <a:lumOff val="5000"/>
                </a:schemeClr>
              </a:solidFill>
              <a:latin typeface="微软雅黑" pitchFamily="34" charset="-122"/>
              <a:ea typeface="微软雅黑" pitchFamily="34" charset="-122"/>
            </a:endParaRPr>
          </a:p>
        </p:txBody>
      </p:sp>
      <p:sp>
        <p:nvSpPr>
          <p:cNvPr id="16" name="剪去对角的矩形 15"/>
          <p:cNvSpPr/>
          <p:nvPr/>
        </p:nvSpPr>
        <p:spPr>
          <a:xfrm>
            <a:off x="5317349" y="1082234"/>
            <a:ext cx="2337969" cy="459986"/>
          </a:xfrm>
          <a:prstGeom prst="snip2DiagRect">
            <a:avLst>
              <a:gd name="adj1" fmla="val 0"/>
              <a:gd name="adj2" fmla="val 0"/>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请输入您需要的文字</a:t>
            </a:r>
            <a:endParaRPr lang="zh-CN" altLang="en-US" b="1" dirty="0"/>
          </a:p>
        </p:txBody>
      </p:sp>
    </p:spTree>
    <p:extLst>
      <p:ext uri="{BB962C8B-B14F-4D97-AF65-F5344CB8AC3E}">
        <p14:creationId xmlns:p14="http://schemas.microsoft.com/office/powerpoint/2010/main" val="2298340412"/>
      </p:ext>
    </p:extLst>
  </p:cSld>
  <p:clrMapOvr>
    <a:masterClrMapping/>
  </p:clrMapOvr>
  <p:transition spd="slow" advClick="0" advTm="400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iterate type="lt">
                                        <p:tmPct val="0"/>
                                      </p:iterate>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 presetClass="entr" presetSubtype="2" fill="hold" grpId="0" nodeType="afterEffect" p14:presetBounceEnd="30000">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14:bounceEnd="30000">
                                          <p:cBhvr additive="base">
                                            <p:cTn id="26" dur="500" fill="hold"/>
                                            <p:tgtEl>
                                              <p:spTgt spid="4"/>
                                            </p:tgtEl>
                                            <p:attrNameLst>
                                              <p:attrName>ppt_x</p:attrName>
                                            </p:attrNameLst>
                                          </p:cBhvr>
                                          <p:tavLst>
                                            <p:tav tm="0">
                                              <p:val>
                                                <p:strVal val="1+#ppt_w/2"/>
                                              </p:val>
                                            </p:tav>
                                            <p:tav tm="100000">
                                              <p:val>
                                                <p:strVal val="#ppt_x"/>
                                              </p:val>
                                            </p:tav>
                                          </p:tavLst>
                                        </p:anim>
                                        <p:anim calcmode="lin" valueType="num" p14:bounceEnd="30000">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14:presetBounceEnd="30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30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30000">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14:presetBounceEnd="30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30000">
                                          <p:cBhvr additive="base">
                                            <p:cTn id="34" dur="500" fill="hold"/>
                                            <p:tgtEl>
                                              <p:spTgt spid="11"/>
                                            </p:tgtEl>
                                            <p:attrNameLst>
                                              <p:attrName>ppt_x</p:attrName>
                                            </p:attrNameLst>
                                          </p:cBhvr>
                                          <p:tavLst>
                                            <p:tav tm="0">
                                              <p:val>
                                                <p:strVal val="1+#ppt_w/2"/>
                                              </p:val>
                                            </p:tav>
                                            <p:tav tm="100000">
                                              <p:val>
                                                <p:strVal val="#ppt_x"/>
                                              </p:val>
                                            </p:tav>
                                          </p:tavLst>
                                        </p:anim>
                                        <p:anim calcmode="lin" valueType="num" p14:bounceEnd="30000">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30000">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14:bounceEnd="30000">
                                          <p:cBhvr additive="base">
                                            <p:cTn id="38" dur="500" fill="hold"/>
                                            <p:tgtEl>
                                              <p:spTgt spid="12"/>
                                            </p:tgtEl>
                                            <p:attrNameLst>
                                              <p:attrName>ppt_x</p:attrName>
                                            </p:attrNameLst>
                                          </p:cBhvr>
                                          <p:tavLst>
                                            <p:tav tm="0">
                                              <p:val>
                                                <p:strVal val="1+#ppt_w/2"/>
                                              </p:val>
                                            </p:tav>
                                            <p:tav tm="100000">
                                              <p:val>
                                                <p:strVal val="#ppt_x"/>
                                              </p:val>
                                            </p:tav>
                                          </p:tavLst>
                                        </p:anim>
                                        <p:anim calcmode="lin" valueType="num" p14:bounceEnd="30000">
                                          <p:cBhvr additive="base">
                                            <p:cTn id="39" dur="500" fill="hold"/>
                                            <p:tgtEl>
                                              <p:spTgt spid="12"/>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14:presetBounceEnd="30000">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14:bounceEnd="30000">
                                          <p:cBhvr additive="base">
                                            <p:cTn id="42" dur="500" fill="hold"/>
                                            <p:tgtEl>
                                              <p:spTgt spid="13"/>
                                            </p:tgtEl>
                                            <p:attrNameLst>
                                              <p:attrName>ppt_x</p:attrName>
                                            </p:attrNameLst>
                                          </p:cBhvr>
                                          <p:tavLst>
                                            <p:tav tm="0">
                                              <p:val>
                                                <p:strVal val="1+#ppt_w/2"/>
                                              </p:val>
                                            </p:tav>
                                            <p:tav tm="100000">
                                              <p:val>
                                                <p:strVal val="#ppt_x"/>
                                              </p:val>
                                            </p:tav>
                                          </p:tavLst>
                                        </p:anim>
                                        <p:anim calcmode="lin" valueType="num" p14:bounceEnd="30000">
                                          <p:cBhvr additive="base">
                                            <p:cTn id="43" dur="500" fill="hold"/>
                                            <p:tgtEl>
                                              <p:spTgt spid="13"/>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14:presetBounceEnd="30000">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14:bounceEnd="30000">
                                          <p:cBhvr additive="base">
                                            <p:cTn id="46" dur="500" fill="hold"/>
                                            <p:tgtEl>
                                              <p:spTgt spid="14"/>
                                            </p:tgtEl>
                                            <p:attrNameLst>
                                              <p:attrName>ppt_x</p:attrName>
                                            </p:attrNameLst>
                                          </p:cBhvr>
                                          <p:tavLst>
                                            <p:tav tm="0">
                                              <p:val>
                                                <p:strVal val="1+#ppt_w/2"/>
                                              </p:val>
                                            </p:tav>
                                            <p:tav tm="100000">
                                              <p:val>
                                                <p:strVal val="#ppt_x"/>
                                              </p:val>
                                            </p:tav>
                                          </p:tavLst>
                                        </p:anim>
                                        <p:anim calcmode="lin" valueType="num" p14:bounceEnd="30000">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6" presetClass="entr" presetSubtype="2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par>
                              <p:cTn id="55" fill="hold">
                                <p:stCondLst>
                                  <p:cond delay="1500"/>
                                </p:stCondLst>
                                <p:childTnLst>
                                  <p:par>
                                    <p:cTn id="56" presetID="47" presetClass="entr" presetSubtype="0" fill="hold" nodeType="afterEffect">
                                      <p:stCondLst>
                                        <p:cond delay="0"/>
                                      </p:stCondLst>
                                      <p:childTnLst>
                                        <p:set>
                                          <p:cBhvr>
                                            <p:cTn id="57" dur="1" fill="hold">
                                              <p:stCondLst>
                                                <p:cond delay="0"/>
                                              </p:stCondLst>
                                            </p:cTn>
                                            <p:tgtEl>
                                              <p:spTgt spid="7170"/>
                                            </p:tgtEl>
                                            <p:attrNameLst>
                                              <p:attrName>style.visibility</p:attrName>
                                            </p:attrNameLst>
                                          </p:cBhvr>
                                          <p:to>
                                            <p:strVal val="visible"/>
                                          </p:to>
                                        </p:set>
                                        <p:animEffect transition="in" filter="fade">
                                          <p:cBhvr>
                                            <p:cTn id="58" dur="1000"/>
                                            <p:tgtEl>
                                              <p:spTgt spid="7170"/>
                                            </p:tgtEl>
                                          </p:cBhvr>
                                        </p:animEffect>
                                        <p:anim calcmode="lin" valueType="num">
                                          <p:cBhvr>
                                            <p:cTn id="59" dur="1000" fill="hold"/>
                                            <p:tgtEl>
                                              <p:spTgt spid="7170"/>
                                            </p:tgtEl>
                                            <p:attrNameLst>
                                              <p:attrName>ppt_x</p:attrName>
                                            </p:attrNameLst>
                                          </p:cBhvr>
                                          <p:tavLst>
                                            <p:tav tm="0">
                                              <p:val>
                                                <p:strVal val="#ppt_x"/>
                                              </p:val>
                                            </p:tav>
                                            <p:tav tm="100000">
                                              <p:val>
                                                <p:strVal val="#ppt_x"/>
                                              </p:val>
                                            </p:tav>
                                          </p:tavLst>
                                        </p:anim>
                                        <p:anim calcmode="lin" valueType="num">
                                          <p:cBhvr>
                                            <p:cTn id="6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iterate type="lt">
                                        <p:tmPct val="0"/>
                                      </p:iterate>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1+#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6" presetClass="entr" presetSubtype="2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par>
                              <p:cTn id="55" fill="hold">
                                <p:stCondLst>
                                  <p:cond delay="1500"/>
                                </p:stCondLst>
                                <p:childTnLst>
                                  <p:par>
                                    <p:cTn id="56" presetID="47" presetClass="entr" presetSubtype="0" fill="hold" nodeType="afterEffect">
                                      <p:stCondLst>
                                        <p:cond delay="0"/>
                                      </p:stCondLst>
                                      <p:childTnLst>
                                        <p:set>
                                          <p:cBhvr>
                                            <p:cTn id="57" dur="1" fill="hold">
                                              <p:stCondLst>
                                                <p:cond delay="0"/>
                                              </p:stCondLst>
                                            </p:cTn>
                                            <p:tgtEl>
                                              <p:spTgt spid="7170"/>
                                            </p:tgtEl>
                                            <p:attrNameLst>
                                              <p:attrName>style.visibility</p:attrName>
                                            </p:attrNameLst>
                                          </p:cBhvr>
                                          <p:to>
                                            <p:strVal val="visible"/>
                                          </p:to>
                                        </p:set>
                                        <p:animEffect transition="in" filter="fade">
                                          <p:cBhvr>
                                            <p:cTn id="58" dur="1000"/>
                                            <p:tgtEl>
                                              <p:spTgt spid="7170"/>
                                            </p:tgtEl>
                                          </p:cBhvr>
                                        </p:animEffect>
                                        <p:anim calcmode="lin" valueType="num">
                                          <p:cBhvr>
                                            <p:cTn id="59" dur="1000" fill="hold"/>
                                            <p:tgtEl>
                                              <p:spTgt spid="7170"/>
                                            </p:tgtEl>
                                            <p:attrNameLst>
                                              <p:attrName>ppt_x</p:attrName>
                                            </p:attrNameLst>
                                          </p:cBhvr>
                                          <p:tavLst>
                                            <p:tav tm="0">
                                              <p:val>
                                                <p:strVal val="#ppt_x"/>
                                              </p:val>
                                            </p:tav>
                                            <p:tav tm="100000">
                                              <p:val>
                                                <p:strVal val="#ppt_x"/>
                                              </p:val>
                                            </p:tav>
                                          </p:tavLst>
                                        </p:anim>
                                        <p:anim calcmode="lin" valueType="num">
                                          <p:cBhvr>
                                            <p:cTn id="6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bwMode="auto">
          <a:xfrm>
            <a:off x="3039721" y="1478682"/>
            <a:ext cx="3074408" cy="336513"/>
          </a:xfrm>
          <a:prstGeom prst="rightArrow">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b="1" dirty="0">
              <a:latin typeface="微软雅黑" pitchFamily="34" charset="-122"/>
              <a:ea typeface="微软雅黑" pitchFamily="34" charset="-122"/>
            </a:endParaRPr>
          </a:p>
        </p:txBody>
      </p:sp>
      <p:sp>
        <p:nvSpPr>
          <p:cNvPr id="3" name="右箭头 2"/>
          <p:cNvSpPr/>
          <p:nvPr/>
        </p:nvSpPr>
        <p:spPr bwMode="auto">
          <a:xfrm flipH="1">
            <a:off x="3151855" y="1982836"/>
            <a:ext cx="3185308" cy="335280"/>
          </a:xfrm>
          <a:prstGeom prst="rightArrow">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b="1" dirty="0">
              <a:latin typeface="微软雅黑" pitchFamily="34" charset="-122"/>
              <a:ea typeface="微软雅黑" pitchFamily="34" charset="-122"/>
            </a:endParaRPr>
          </a:p>
        </p:txBody>
      </p:sp>
      <p:sp>
        <p:nvSpPr>
          <p:cNvPr id="4" name="椭圆 3"/>
          <p:cNvSpPr/>
          <p:nvPr/>
        </p:nvSpPr>
        <p:spPr bwMode="auto">
          <a:xfrm>
            <a:off x="1531476" y="1059582"/>
            <a:ext cx="1620380" cy="1622165"/>
          </a:xfrm>
          <a:prstGeom prst="ellipse">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lt1"/>
                </a:solidFill>
                <a:latin typeface="微软雅黑" pitchFamily="34" charset="-122"/>
                <a:ea typeface="微软雅黑" pitchFamily="34" charset="-122"/>
              </a:rPr>
              <a:t>单击此处</a:t>
            </a:r>
            <a:endParaRPr lang="en-US" altLang="zh-CN" sz="1600" b="1" dirty="0">
              <a:solidFill>
                <a:schemeClr val="lt1"/>
              </a:solidFill>
              <a:latin typeface="微软雅黑" pitchFamily="34" charset="-122"/>
              <a:ea typeface="微软雅黑" pitchFamily="34" charset="-122"/>
            </a:endParaRPr>
          </a:p>
          <a:p>
            <a:r>
              <a:rPr lang="zh-CN" altLang="en-US" sz="1600" b="1" dirty="0">
                <a:solidFill>
                  <a:schemeClr val="lt1"/>
                </a:solidFill>
                <a:latin typeface="微软雅黑" pitchFamily="34" charset="-122"/>
                <a:ea typeface="微软雅黑" pitchFamily="34" charset="-122"/>
              </a:rPr>
              <a:t>添加标题</a:t>
            </a:r>
          </a:p>
        </p:txBody>
      </p:sp>
      <p:sp>
        <p:nvSpPr>
          <p:cNvPr id="5" name="椭圆 4"/>
          <p:cNvSpPr/>
          <p:nvPr/>
        </p:nvSpPr>
        <p:spPr bwMode="auto">
          <a:xfrm>
            <a:off x="6169579" y="1059582"/>
            <a:ext cx="1621611" cy="1622165"/>
          </a:xfrm>
          <a:prstGeom prst="ellipse">
            <a:avLst/>
          </a:prstGeom>
          <a:solidFill>
            <a:srgbClr val="0075C2"/>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lt1"/>
                </a:solidFill>
                <a:latin typeface="微软雅黑" pitchFamily="34" charset="-122"/>
                <a:ea typeface="微软雅黑" pitchFamily="34" charset="-122"/>
              </a:rPr>
              <a:t>单击此处</a:t>
            </a:r>
            <a:endParaRPr lang="en-US" altLang="zh-CN" sz="1600" b="1" dirty="0">
              <a:solidFill>
                <a:schemeClr val="lt1"/>
              </a:solidFill>
              <a:latin typeface="微软雅黑" pitchFamily="34" charset="-122"/>
              <a:ea typeface="微软雅黑" pitchFamily="34" charset="-122"/>
            </a:endParaRPr>
          </a:p>
          <a:p>
            <a:r>
              <a:rPr lang="zh-CN" altLang="en-US" sz="1600" b="1" dirty="0">
                <a:solidFill>
                  <a:schemeClr val="lt1"/>
                </a:solidFill>
                <a:latin typeface="微软雅黑" pitchFamily="34" charset="-122"/>
                <a:ea typeface="微软雅黑" pitchFamily="34" charset="-122"/>
              </a:rPr>
              <a:t>添加标题</a:t>
            </a:r>
          </a:p>
        </p:txBody>
      </p:sp>
      <p:sp>
        <p:nvSpPr>
          <p:cNvPr id="6" name="矩形 5"/>
          <p:cNvSpPr/>
          <p:nvPr/>
        </p:nvSpPr>
        <p:spPr bwMode="auto">
          <a:xfrm>
            <a:off x="3905977" y="1367743"/>
            <a:ext cx="1285214" cy="1062543"/>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itchFamily="34" charset="-122"/>
                <a:ea typeface="微软雅黑" pitchFamily="34" charset="-122"/>
              </a:rPr>
              <a:t>单击此处</a:t>
            </a:r>
            <a:endParaRPr lang="en-US" altLang="zh-CN" sz="1600" b="1" dirty="0">
              <a:solidFill>
                <a:schemeClr val="bg1"/>
              </a:solidFill>
              <a:latin typeface="微软雅黑" pitchFamily="34" charset="-122"/>
              <a:ea typeface="微软雅黑" pitchFamily="34" charset="-122"/>
            </a:endParaRPr>
          </a:p>
          <a:p>
            <a:pPr algn="ctr"/>
            <a:r>
              <a:rPr lang="zh-CN" altLang="en-US" sz="1600" b="1" dirty="0">
                <a:solidFill>
                  <a:schemeClr val="bg1"/>
                </a:solidFill>
                <a:latin typeface="微软雅黑" pitchFamily="34" charset="-122"/>
                <a:ea typeface="微软雅黑" pitchFamily="34" charset="-122"/>
              </a:rPr>
              <a:t>添加标题</a:t>
            </a:r>
          </a:p>
        </p:txBody>
      </p:sp>
      <p:sp>
        <p:nvSpPr>
          <p:cNvPr id="7" name="下箭头 6"/>
          <p:cNvSpPr/>
          <p:nvPr/>
        </p:nvSpPr>
        <p:spPr bwMode="auto">
          <a:xfrm>
            <a:off x="4214035" y="2821036"/>
            <a:ext cx="727014" cy="502920"/>
          </a:xfrm>
          <a:prstGeom prst="downArrow">
            <a:avLst/>
          </a:prstGeom>
          <a:solidFill>
            <a:srgbClr val="7BC143"/>
          </a:solidFill>
          <a:ln w="19050">
            <a:noFill/>
            <a:prstDash val="solid"/>
          </a:ln>
          <a:effectLst>
            <a:innerShdw blurRad="63500" dist="50800" dir="13500000">
              <a:prstClr val="black">
                <a:alpha val="50000"/>
              </a:prst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b="1" dirty="0">
              <a:latin typeface="微软雅黑" pitchFamily="34" charset="-122"/>
              <a:ea typeface="微软雅黑" pitchFamily="34" charset="-122"/>
            </a:endParaRPr>
          </a:p>
        </p:txBody>
      </p:sp>
      <p:sp>
        <p:nvSpPr>
          <p:cNvPr id="8" name="TextBox 7"/>
          <p:cNvSpPr txBox="1"/>
          <p:nvPr/>
        </p:nvSpPr>
        <p:spPr bwMode="auto">
          <a:xfrm>
            <a:off x="1510023" y="2769218"/>
            <a:ext cx="1691848" cy="1099277"/>
          </a:xfrm>
          <a:prstGeom prst="rect">
            <a:avLst/>
          </a:prstGeom>
          <a:noFill/>
        </p:spPr>
        <p:txBody>
          <a:bodyPr wrap="square" lIns="82808" tIns="41403" rIns="82808" bIns="41403">
            <a:spAutoFit/>
          </a:bodyPr>
          <a:lstStyle/>
          <a:p>
            <a:pPr algn="ctr">
              <a:lnSpc>
                <a:spcPct val="150000"/>
              </a:lnSpc>
              <a:defRPr/>
            </a:pPr>
            <a:r>
              <a:rPr lang="zh-CN" altLang="en-US" sz="1100" kern="0" dirty="0">
                <a:solidFill>
                  <a:schemeClr val="tx1">
                    <a:lumMod val="85000"/>
                    <a:lumOff val="15000"/>
                  </a:schemeClr>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9" name="TextBox 8"/>
          <p:cNvSpPr txBox="1"/>
          <p:nvPr/>
        </p:nvSpPr>
        <p:spPr bwMode="auto">
          <a:xfrm>
            <a:off x="6176245" y="2769218"/>
            <a:ext cx="1691848" cy="1099277"/>
          </a:xfrm>
          <a:prstGeom prst="rect">
            <a:avLst/>
          </a:prstGeom>
          <a:noFill/>
        </p:spPr>
        <p:txBody>
          <a:bodyPr wrap="square" lIns="82808" tIns="41403" rIns="82808" bIns="41403">
            <a:spAutoFit/>
          </a:bodyPr>
          <a:lstStyle/>
          <a:p>
            <a:pPr algn="ctr">
              <a:lnSpc>
                <a:spcPct val="150000"/>
              </a:lnSpc>
              <a:defRPr/>
            </a:pPr>
            <a:r>
              <a:rPr lang="zh-CN" altLang="en-US" sz="1100" kern="0" dirty="0">
                <a:solidFill>
                  <a:schemeClr val="tx1">
                    <a:lumMod val="85000"/>
                    <a:lumOff val="15000"/>
                  </a:schemeClr>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10" name="TextBox 19"/>
          <p:cNvSpPr txBox="1">
            <a:spLocks noChangeArrowheads="1"/>
          </p:cNvSpPr>
          <p:nvPr/>
        </p:nvSpPr>
        <p:spPr bwMode="auto">
          <a:xfrm>
            <a:off x="3750716" y="3380658"/>
            <a:ext cx="1630595" cy="305214"/>
          </a:xfrm>
          <a:prstGeom prst="rect">
            <a:avLst/>
          </a:prstGeom>
          <a:noFill/>
          <a:ln>
            <a:noFill/>
          </a:ln>
          <a:extLst/>
        </p:spPr>
        <p:txBody>
          <a:bodyPr wrap="square" lIns="82808" tIns="41403" rIns="82808" bIns="4140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lnSpc>
                <a:spcPct val="120000"/>
              </a:lnSpc>
              <a:defRPr/>
            </a:pPr>
            <a:r>
              <a:rPr lang="zh-CN" altLang="en-US" sz="1200" b="1" kern="0" dirty="0">
                <a:solidFill>
                  <a:schemeClr val="tx1">
                    <a:lumMod val="85000"/>
                    <a:lumOff val="15000"/>
                  </a:schemeClr>
                </a:solidFill>
                <a:latin typeface="微软雅黑" pitchFamily="34" charset="-122"/>
                <a:ea typeface="微软雅黑" pitchFamily="34" charset="-122"/>
              </a:rPr>
              <a:t>单击此处添加标题</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3829693"/>
            <a:ext cx="6035508" cy="1101344"/>
          </a:xfrm>
          <a:prstGeom prst="rect">
            <a:avLst/>
          </a:prstGeom>
        </p:spPr>
      </p:pic>
    </p:spTree>
    <p:extLst>
      <p:ext uri="{BB962C8B-B14F-4D97-AF65-F5344CB8AC3E}">
        <p14:creationId xmlns:p14="http://schemas.microsoft.com/office/powerpoint/2010/main" val="457814462"/>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8" presetClass="emph" presetSubtype="0" fill="hold" grpId="1" nodeType="withEffect">
                                  <p:stCondLst>
                                    <p:cond delay="0"/>
                                  </p:stCondLst>
                                  <p:childTnLst>
                                    <p:animRot by="21600000">
                                      <p:cBhvr>
                                        <p:cTn id="14" dur="500" fill="hold"/>
                                        <p:tgtEl>
                                          <p:spTgt spid="4"/>
                                        </p:tgtEl>
                                        <p:attrNameLst>
                                          <p:attrName>r</p:attrName>
                                        </p:attrNameLst>
                                      </p:cBhvr>
                                    </p:animRot>
                                  </p:childTnLst>
                                </p:cTn>
                              </p:par>
                              <p:par>
                                <p:cTn id="15" presetID="8" presetClass="emph" presetSubtype="0" fill="hold" grpId="1" nodeType="withEffect">
                                  <p:stCondLst>
                                    <p:cond delay="0"/>
                                  </p:stCondLst>
                                  <p:childTnLst>
                                    <p:animRot by="21600000">
                                      <p:cBhvr>
                                        <p:cTn id="16" dur="500" fill="hold"/>
                                        <p:tgtEl>
                                          <p:spTgt spid="5"/>
                                        </p:tgtEl>
                                        <p:attrNameLst>
                                          <p:attrName>r</p:attrName>
                                        </p:attrNameLst>
                                      </p:cBhvr>
                                    </p:animRot>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par>
                                <p:cTn id="44" presetID="12" presetClass="entr" presetSubtype="8"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p:tgtEl>
                                          <p:spTgt spid="8"/>
                                        </p:tgtEl>
                                        <p:attrNameLst>
                                          <p:attrName>ppt_x</p:attrName>
                                        </p:attrNameLst>
                                      </p:cBhvr>
                                      <p:tavLst>
                                        <p:tav tm="0">
                                          <p:val>
                                            <p:strVal val="#ppt_x-#ppt_w*1.125000"/>
                                          </p:val>
                                        </p:tav>
                                        <p:tav tm="100000">
                                          <p:val>
                                            <p:strVal val="#ppt_x"/>
                                          </p:val>
                                        </p:tav>
                                      </p:tavLst>
                                    </p:anim>
                                    <p:animEffect transition="in" filter="wipe(right)">
                                      <p:cBhvr>
                                        <p:cTn id="47" dur="500"/>
                                        <p:tgtEl>
                                          <p:spTgt spid="8"/>
                                        </p:tgtEl>
                                      </p:cBhvr>
                                    </p:animEffect>
                                  </p:childTnLst>
                                </p:cTn>
                              </p:par>
                              <p:par>
                                <p:cTn id="48" presetID="12" presetClass="entr" presetSubtype="2"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p:tgtEl>
                                          <p:spTgt spid="9"/>
                                        </p:tgtEl>
                                        <p:attrNameLst>
                                          <p:attrName>ppt_x</p:attrName>
                                        </p:attrNameLst>
                                      </p:cBhvr>
                                      <p:tavLst>
                                        <p:tav tm="0">
                                          <p:val>
                                            <p:strVal val="#ppt_x+#ppt_w*1.125000"/>
                                          </p:val>
                                        </p:tav>
                                        <p:tav tm="100000">
                                          <p:val>
                                            <p:strVal val="#ppt_x"/>
                                          </p:val>
                                        </p:tav>
                                      </p:tavLst>
                                    </p:anim>
                                    <p:animEffect transition="in" filter="wipe(left)">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7" grpId="0" animBg="1"/>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任意多边形 97"/>
          <p:cNvSpPr/>
          <p:nvPr/>
        </p:nvSpPr>
        <p:spPr>
          <a:xfrm>
            <a:off x="4143076" y="1204772"/>
            <a:ext cx="1374344" cy="1409196"/>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28" fmla="*/ 0 w 1768701"/>
              <a:gd name="connsiteY28" fmla="*/ 0 h 1819275"/>
              <a:gd name="connsiteX0" fmla="*/ 0 w 1774058"/>
              <a:gd name="connsiteY0" fmla="*/ 0 h 1819275"/>
              <a:gd name="connsiteX1" fmla="*/ 1239837 w 1774058"/>
              <a:gd name="connsiteY1" fmla="*/ 0 h 1819275"/>
              <a:gd name="connsiteX2" fmla="*/ 1425575 w 1774058"/>
              <a:gd name="connsiteY2" fmla="*/ 1819275 h 1819275"/>
              <a:gd name="connsiteX3" fmla="*/ 1217011 w 1774058"/>
              <a:gd name="connsiteY3" fmla="*/ 1151279 h 1819275"/>
              <a:gd name="connsiteX4" fmla="*/ 1120532 w 1774058"/>
              <a:gd name="connsiteY4" fmla="*/ 960656 h 1819275"/>
              <a:gd name="connsiteX5" fmla="*/ 1125218 w 1774058"/>
              <a:gd name="connsiteY5" fmla="*/ 962449 h 1819275"/>
              <a:gd name="connsiteX6" fmla="*/ 1087312 w 1774058"/>
              <a:gd name="connsiteY6" fmla="*/ 895020 h 1819275"/>
              <a:gd name="connsiteX7" fmla="*/ 1067594 w 1774058"/>
              <a:gd name="connsiteY7" fmla="*/ 856060 h 1819275"/>
              <a:gd name="connsiteX8" fmla="*/ 1044723 w 1774058"/>
              <a:gd name="connsiteY8" fmla="*/ 819259 h 1819275"/>
              <a:gd name="connsiteX9" fmla="*/ 1032247 w 1774058"/>
              <a:gd name="connsiteY9" fmla="*/ 797066 h 1819275"/>
              <a:gd name="connsiteX10" fmla="*/ 1011074 w 1774058"/>
              <a:gd name="connsiteY10" fmla="*/ 765115 h 1819275"/>
              <a:gd name="connsiteX11" fmla="*/ 976419 w 1774058"/>
              <a:gd name="connsiteY11" fmla="*/ 709350 h 1819275"/>
              <a:gd name="connsiteX12" fmla="*/ 949071 w 1774058"/>
              <a:gd name="connsiteY12" fmla="*/ 671548 h 1819275"/>
              <a:gd name="connsiteX13" fmla="*/ 932625 w 1774058"/>
              <a:gd name="connsiteY13" fmla="*/ 646730 h 1819275"/>
              <a:gd name="connsiteX14" fmla="*/ 911183 w 1774058"/>
              <a:gd name="connsiteY14" fmla="*/ 619176 h 1819275"/>
              <a:gd name="connsiteX15" fmla="*/ 873826 w 1774058"/>
              <a:gd name="connsiteY15" fmla="*/ 567538 h 1819275"/>
              <a:gd name="connsiteX16" fmla="*/ 842456 w 1774058"/>
              <a:gd name="connsiteY16" fmla="*/ 530859 h 1819275"/>
              <a:gd name="connsiteX17" fmla="*/ 827460 w 1774058"/>
              <a:gd name="connsiteY17" fmla="*/ 511589 h 1819275"/>
              <a:gd name="connsiteX18" fmla="*/ 804660 w 1774058"/>
              <a:gd name="connsiteY18" fmla="*/ 486667 h 1819275"/>
              <a:gd name="connsiteX19" fmla="*/ 759485 w 1774058"/>
              <a:gd name="connsiteY19" fmla="*/ 433846 h 1819275"/>
              <a:gd name="connsiteX20" fmla="*/ 732019 w 1774058"/>
              <a:gd name="connsiteY20" fmla="*/ 407265 h 1819275"/>
              <a:gd name="connsiteX21" fmla="*/ 717863 w 1774058"/>
              <a:gd name="connsiteY21" fmla="*/ 391791 h 1819275"/>
              <a:gd name="connsiteX22" fmla="*/ 677622 w 1774058"/>
              <a:gd name="connsiteY22" fmla="*/ 354620 h 1819275"/>
              <a:gd name="connsiteX23" fmla="*/ 633065 w 1774058"/>
              <a:gd name="connsiteY23" fmla="*/ 311498 h 1819275"/>
              <a:gd name="connsiteX24" fmla="*/ 619739 w 1774058"/>
              <a:gd name="connsiteY24" fmla="*/ 301151 h 1819275"/>
              <a:gd name="connsiteX25" fmla="*/ 604942 w 1774058"/>
              <a:gd name="connsiteY25" fmla="*/ 287483 h 1819275"/>
              <a:gd name="connsiteX26" fmla="*/ 29334 w 1774058"/>
              <a:gd name="connsiteY26" fmla="*/ 3471 h 1819275"/>
              <a:gd name="connsiteX27" fmla="*/ 7152 w 1774058"/>
              <a:gd name="connsiteY27" fmla="*/ 1798 h 1819275"/>
              <a:gd name="connsiteX28" fmla="*/ 0 w 1774058"/>
              <a:gd name="connsiteY28" fmla="*/ 0 h 1819275"/>
              <a:gd name="connsiteX0" fmla="*/ 0 w 1775399"/>
              <a:gd name="connsiteY0" fmla="*/ 0 h 1819275"/>
              <a:gd name="connsiteX1" fmla="*/ 1239837 w 1775399"/>
              <a:gd name="connsiteY1" fmla="*/ 0 h 1819275"/>
              <a:gd name="connsiteX2" fmla="*/ 1425575 w 1775399"/>
              <a:gd name="connsiteY2" fmla="*/ 1819275 h 1819275"/>
              <a:gd name="connsiteX3" fmla="*/ 1217011 w 1775399"/>
              <a:gd name="connsiteY3" fmla="*/ 1151279 h 1819275"/>
              <a:gd name="connsiteX4" fmla="*/ 1120532 w 1775399"/>
              <a:gd name="connsiteY4" fmla="*/ 960656 h 1819275"/>
              <a:gd name="connsiteX5" fmla="*/ 1125218 w 1775399"/>
              <a:gd name="connsiteY5" fmla="*/ 962449 h 1819275"/>
              <a:gd name="connsiteX6" fmla="*/ 1087312 w 1775399"/>
              <a:gd name="connsiteY6" fmla="*/ 895020 h 1819275"/>
              <a:gd name="connsiteX7" fmla="*/ 1067594 w 1775399"/>
              <a:gd name="connsiteY7" fmla="*/ 856060 h 1819275"/>
              <a:gd name="connsiteX8" fmla="*/ 1044723 w 1775399"/>
              <a:gd name="connsiteY8" fmla="*/ 819259 h 1819275"/>
              <a:gd name="connsiteX9" fmla="*/ 1032247 w 1775399"/>
              <a:gd name="connsiteY9" fmla="*/ 797066 h 1819275"/>
              <a:gd name="connsiteX10" fmla="*/ 1011074 w 1775399"/>
              <a:gd name="connsiteY10" fmla="*/ 765115 h 1819275"/>
              <a:gd name="connsiteX11" fmla="*/ 976419 w 1775399"/>
              <a:gd name="connsiteY11" fmla="*/ 709350 h 1819275"/>
              <a:gd name="connsiteX12" fmla="*/ 949071 w 1775399"/>
              <a:gd name="connsiteY12" fmla="*/ 671548 h 1819275"/>
              <a:gd name="connsiteX13" fmla="*/ 932625 w 1775399"/>
              <a:gd name="connsiteY13" fmla="*/ 646730 h 1819275"/>
              <a:gd name="connsiteX14" fmla="*/ 911183 w 1775399"/>
              <a:gd name="connsiteY14" fmla="*/ 619176 h 1819275"/>
              <a:gd name="connsiteX15" fmla="*/ 873826 w 1775399"/>
              <a:gd name="connsiteY15" fmla="*/ 567538 h 1819275"/>
              <a:gd name="connsiteX16" fmla="*/ 842456 w 1775399"/>
              <a:gd name="connsiteY16" fmla="*/ 530859 h 1819275"/>
              <a:gd name="connsiteX17" fmla="*/ 827460 w 1775399"/>
              <a:gd name="connsiteY17" fmla="*/ 511589 h 1819275"/>
              <a:gd name="connsiteX18" fmla="*/ 804660 w 1775399"/>
              <a:gd name="connsiteY18" fmla="*/ 486667 h 1819275"/>
              <a:gd name="connsiteX19" fmla="*/ 759485 w 1775399"/>
              <a:gd name="connsiteY19" fmla="*/ 433846 h 1819275"/>
              <a:gd name="connsiteX20" fmla="*/ 732019 w 1775399"/>
              <a:gd name="connsiteY20" fmla="*/ 407265 h 1819275"/>
              <a:gd name="connsiteX21" fmla="*/ 717863 w 1775399"/>
              <a:gd name="connsiteY21" fmla="*/ 391791 h 1819275"/>
              <a:gd name="connsiteX22" fmla="*/ 677622 w 1775399"/>
              <a:gd name="connsiteY22" fmla="*/ 354620 h 1819275"/>
              <a:gd name="connsiteX23" fmla="*/ 633065 w 1775399"/>
              <a:gd name="connsiteY23" fmla="*/ 311498 h 1819275"/>
              <a:gd name="connsiteX24" fmla="*/ 619739 w 1775399"/>
              <a:gd name="connsiteY24" fmla="*/ 301151 h 1819275"/>
              <a:gd name="connsiteX25" fmla="*/ 604942 w 1775399"/>
              <a:gd name="connsiteY25" fmla="*/ 287483 h 1819275"/>
              <a:gd name="connsiteX26" fmla="*/ 29334 w 1775399"/>
              <a:gd name="connsiteY26" fmla="*/ 3471 h 1819275"/>
              <a:gd name="connsiteX27" fmla="*/ 7152 w 1775399"/>
              <a:gd name="connsiteY27" fmla="*/ 1798 h 1819275"/>
              <a:gd name="connsiteX28" fmla="*/ 0 w 1775399"/>
              <a:gd name="connsiteY28" fmla="*/ 0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solidFill>
            <a:srgbClr val="108136"/>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itchFamily="34" charset="-122"/>
              <a:ea typeface="微软雅黑" pitchFamily="34" charset="-122"/>
            </a:endParaRPr>
          </a:p>
        </p:txBody>
      </p:sp>
      <p:sp>
        <p:nvSpPr>
          <p:cNvPr id="99" name="任意多边形 98"/>
          <p:cNvSpPr/>
          <p:nvPr/>
        </p:nvSpPr>
        <p:spPr>
          <a:xfrm rot="18018922">
            <a:off x="3512725" y="1254777"/>
            <a:ext cx="1368283" cy="1407681"/>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8CC94C"/>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itchFamily="34" charset="-122"/>
              <a:ea typeface="微软雅黑" pitchFamily="34" charset="-122"/>
            </a:endParaRPr>
          </a:p>
        </p:txBody>
      </p:sp>
      <p:sp>
        <p:nvSpPr>
          <p:cNvPr id="141" name="任意多边形 140"/>
          <p:cNvSpPr/>
          <p:nvPr/>
        </p:nvSpPr>
        <p:spPr>
          <a:xfrm rot="14427225">
            <a:off x="3233160" y="1820729"/>
            <a:ext cx="1368283" cy="1409195"/>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108136"/>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itchFamily="34" charset="-122"/>
              <a:ea typeface="微软雅黑" pitchFamily="34" charset="-122"/>
            </a:endParaRPr>
          </a:p>
        </p:txBody>
      </p:sp>
      <p:sp>
        <p:nvSpPr>
          <p:cNvPr id="142" name="任意多边形 141"/>
          <p:cNvSpPr/>
          <p:nvPr/>
        </p:nvSpPr>
        <p:spPr>
          <a:xfrm rot="10859581">
            <a:off x="3583943" y="2351827"/>
            <a:ext cx="1369798" cy="1409196"/>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8CC94C"/>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itchFamily="34" charset="-122"/>
              <a:ea typeface="微软雅黑" pitchFamily="34" charset="-122"/>
            </a:endParaRPr>
          </a:p>
        </p:txBody>
      </p:sp>
      <p:sp>
        <p:nvSpPr>
          <p:cNvPr id="143" name="任意多边形 142"/>
          <p:cNvSpPr/>
          <p:nvPr/>
        </p:nvSpPr>
        <p:spPr>
          <a:xfrm rot="7267884">
            <a:off x="4212019" y="2311673"/>
            <a:ext cx="1369799" cy="1407681"/>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108136"/>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itchFamily="34" charset="-122"/>
              <a:ea typeface="微软雅黑" pitchFamily="34" charset="-122"/>
            </a:endParaRPr>
          </a:p>
        </p:txBody>
      </p:sp>
      <p:sp>
        <p:nvSpPr>
          <p:cNvPr id="144" name="任意多边形 143"/>
          <p:cNvSpPr/>
          <p:nvPr/>
        </p:nvSpPr>
        <p:spPr>
          <a:xfrm rot="3662163">
            <a:off x="4493860" y="1747996"/>
            <a:ext cx="1368283" cy="1409195"/>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8CC94C"/>
          </a:solidFill>
          <a:ln w="31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itchFamily="34" charset="-122"/>
              <a:ea typeface="微软雅黑" pitchFamily="34" charset="-122"/>
            </a:endParaRPr>
          </a:p>
        </p:txBody>
      </p:sp>
      <p:sp>
        <p:nvSpPr>
          <p:cNvPr id="145" name="任意多边形 144"/>
          <p:cNvSpPr/>
          <p:nvPr/>
        </p:nvSpPr>
        <p:spPr>
          <a:xfrm flipH="1">
            <a:off x="2516865" y="1136585"/>
            <a:ext cx="1098566" cy="39396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108036"/>
            </a:solidFill>
            <a:prstDash val="sysDot"/>
            <a:miter lim="800000"/>
            <a:headEnd type="oval" w="sm" len="sm"/>
            <a:tailEnd type="oval" w="sm" len="sm"/>
          </a:ln>
          <a:effectLst/>
        </p:spPr>
        <p:txBody>
          <a:bodyPr anchor="ctr"/>
          <a:lstStyle/>
          <a:p>
            <a:pPr algn="ctr">
              <a:defRPr/>
            </a:pPr>
            <a:endParaRPr lang="zh-CN" altLang="en-US" sz="1200" kern="0">
              <a:latin typeface="微软雅黑" pitchFamily="34" charset="-122"/>
              <a:ea typeface="微软雅黑" pitchFamily="34" charset="-122"/>
            </a:endParaRPr>
          </a:p>
        </p:txBody>
      </p:sp>
      <p:sp>
        <p:nvSpPr>
          <p:cNvPr id="146" name="任意多边形 145"/>
          <p:cNvSpPr/>
          <p:nvPr/>
        </p:nvSpPr>
        <p:spPr>
          <a:xfrm>
            <a:off x="5472201" y="1136585"/>
            <a:ext cx="1098567" cy="39396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108036"/>
            </a:solidFill>
            <a:prstDash val="sysDot"/>
            <a:miter lim="800000"/>
            <a:headEnd type="oval" w="sm" len="sm"/>
            <a:tailEnd type="oval" w="sm" len="sm"/>
          </a:ln>
          <a:effectLst/>
        </p:spPr>
        <p:txBody>
          <a:bodyPr anchor="ctr"/>
          <a:lstStyle/>
          <a:p>
            <a:pPr algn="ctr">
              <a:defRPr/>
            </a:pPr>
            <a:endParaRPr lang="zh-CN" altLang="en-US" sz="1200" kern="0">
              <a:latin typeface="微软雅黑" pitchFamily="34" charset="-122"/>
              <a:ea typeface="微软雅黑" pitchFamily="34" charset="-122"/>
            </a:endParaRPr>
          </a:p>
        </p:txBody>
      </p:sp>
      <p:sp>
        <p:nvSpPr>
          <p:cNvPr id="147" name="任意多边形 146"/>
          <p:cNvSpPr/>
          <p:nvPr/>
        </p:nvSpPr>
        <p:spPr>
          <a:xfrm flipH="1" flipV="1">
            <a:off x="2516865" y="3473122"/>
            <a:ext cx="1098566" cy="39396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108036"/>
            </a:solidFill>
            <a:prstDash val="sysDot"/>
            <a:miter lim="800000"/>
            <a:headEnd type="oval" w="sm" len="sm"/>
            <a:tailEnd type="oval" w="sm" len="sm"/>
          </a:ln>
          <a:effectLst/>
        </p:spPr>
        <p:txBody>
          <a:bodyPr anchor="ctr"/>
          <a:lstStyle/>
          <a:p>
            <a:pPr algn="ctr">
              <a:defRPr/>
            </a:pPr>
            <a:endParaRPr lang="zh-CN" altLang="en-US" sz="1200" kern="0">
              <a:latin typeface="微软雅黑" pitchFamily="34" charset="-122"/>
              <a:ea typeface="微软雅黑" pitchFamily="34" charset="-122"/>
            </a:endParaRPr>
          </a:p>
        </p:txBody>
      </p:sp>
      <p:sp>
        <p:nvSpPr>
          <p:cNvPr id="148" name="任意多边形 147"/>
          <p:cNvSpPr/>
          <p:nvPr/>
        </p:nvSpPr>
        <p:spPr>
          <a:xfrm flipV="1">
            <a:off x="5472201" y="3473122"/>
            <a:ext cx="1098567" cy="39396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6350" cap="flat" cmpd="sng" algn="ctr">
            <a:solidFill>
              <a:srgbClr val="108036"/>
            </a:solidFill>
            <a:prstDash val="sysDot"/>
            <a:miter lim="800000"/>
            <a:headEnd type="oval" w="sm" len="sm"/>
            <a:tailEnd type="oval" w="sm" len="sm"/>
          </a:ln>
          <a:effectLst/>
        </p:spPr>
        <p:txBody>
          <a:bodyPr anchor="ctr"/>
          <a:lstStyle/>
          <a:p>
            <a:pPr algn="ctr">
              <a:defRPr/>
            </a:pPr>
            <a:endParaRPr lang="zh-CN" altLang="en-US" sz="1200" kern="0">
              <a:latin typeface="微软雅黑" pitchFamily="34" charset="-122"/>
              <a:ea typeface="微软雅黑" pitchFamily="34" charset="-122"/>
            </a:endParaRPr>
          </a:p>
        </p:txBody>
      </p:sp>
      <p:cxnSp>
        <p:nvCxnSpPr>
          <p:cNvPr id="149" name="直接箭头连接符 148"/>
          <p:cNvCxnSpPr/>
          <p:nvPr/>
        </p:nvCxnSpPr>
        <p:spPr>
          <a:xfrm flipH="1">
            <a:off x="5952541" y="2526082"/>
            <a:ext cx="618228" cy="10607"/>
          </a:xfrm>
          <a:prstGeom prst="straightConnector1">
            <a:avLst/>
          </a:prstGeom>
          <a:noFill/>
          <a:ln w="6350" cap="flat" cmpd="sng" algn="ctr">
            <a:solidFill>
              <a:srgbClr val="108036"/>
            </a:solidFill>
            <a:prstDash val="sysDot"/>
            <a:miter lim="800000"/>
            <a:headEnd type="oval" w="sm" len="sm"/>
            <a:tailEnd type="oval" w="sm" len="sm"/>
          </a:ln>
          <a:effectLst/>
        </p:spPr>
      </p:cxnSp>
      <p:cxnSp>
        <p:nvCxnSpPr>
          <p:cNvPr id="150" name="直接箭头连接符 149"/>
          <p:cNvCxnSpPr/>
          <p:nvPr/>
        </p:nvCxnSpPr>
        <p:spPr>
          <a:xfrm flipH="1">
            <a:off x="2516864" y="2542752"/>
            <a:ext cx="464109" cy="1"/>
          </a:xfrm>
          <a:prstGeom prst="straightConnector1">
            <a:avLst/>
          </a:prstGeom>
          <a:noFill/>
          <a:ln w="19050" cap="flat" cmpd="sng" algn="ctr">
            <a:noFill/>
            <a:prstDash val="sysDot"/>
            <a:miter lim="800000"/>
            <a:headEnd type="oval" w="sm" len="sm"/>
            <a:tailEnd type="oval"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cxnSp>
      <p:sp>
        <p:nvSpPr>
          <p:cNvPr id="151" name="文本框 75"/>
          <p:cNvSpPr txBox="1"/>
          <p:nvPr/>
        </p:nvSpPr>
        <p:spPr>
          <a:xfrm>
            <a:off x="6670535" y="863952"/>
            <a:ext cx="1682428" cy="540725"/>
          </a:xfrm>
          <a:prstGeom prst="rect">
            <a:avLst/>
          </a:prstGeom>
          <a:noFill/>
        </p:spPr>
        <p:txBody>
          <a:bodyPr wrap="square" anchor="ctr">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2" name="文本框 76"/>
          <p:cNvSpPr txBox="1"/>
          <p:nvPr/>
        </p:nvSpPr>
        <p:spPr>
          <a:xfrm>
            <a:off x="6670535" y="2262543"/>
            <a:ext cx="1682428" cy="540725"/>
          </a:xfrm>
          <a:prstGeom prst="rect">
            <a:avLst/>
          </a:prstGeom>
          <a:noFill/>
        </p:spPr>
        <p:txBody>
          <a:bodyPr wrap="square" anchor="ctr">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3" name="文本框 77"/>
          <p:cNvSpPr txBox="1"/>
          <p:nvPr/>
        </p:nvSpPr>
        <p:spPr>
          <a:xfrm>
            <a:off x="6670535" y="3594458"/>
            <a:ext cx="1682428" cy="540725"/>
          </a:xfrm>
          <a:prstGeom prst="rect">
            <a:avLst/>
          </a:prstGeom>
          <a:noFill/>
        </p:spPr>
        <p:txBody>
          <a:bodyPr wrap="square" anchor="ctr">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4" name="文本框 78"/>
          <p:cNvSpPr txBox="1"/>
          <p:nvPr/>
        </p:nvSpPr>
        <p:spPr>
          <a:xfrm>
            <a:off x="718093" y="863952"/>
            <a:ext cx="1691383" cy="540725"/>
          </a:xfrm>
          <a:prstGeom prst="rect">
            <a:avLst/>
          </a:prstGeom>
          <a:noFill/>
        </p:spPr>
        <p:txBody>
          <a:bodyPr wrap="square" anchor="ctr">
            <a:spAutoFit/>
          </a:bodyPr>
          <a:lstStyle>
            <a:defPPr>
              <a:defRPr lang="zh-CN"/>
            </a:defPPr>
            <a:lvl1pPr>
              <a:lnSpc>
                <a:spcPct val="130000"/>
              </a:lnSpc>
              <a:defRPr sz="2400">
                <a:solidFill>
                  <a:schemeClr val="bg1"/>
                </a:solidFill>
                <a:latin typeface="时尚中黑简体" panose="01010104010101010101" pitchFamily="2" charset="-122"/>
                <a:ea typeface="时尚中黑简体" panose="01010104010101010101" pitchFamily="2" charset="-122"/>
              </a:defRPr>
            </a:lvl1pPr>
          </a:lstStyle>
          <a:p>
            <a:pPr algn="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5" name="文本框 79"/>
          <p:cNvSpPr txBox="1"/>
          <p:nvPr/>
        </p:nvSpPr>
        <p:spPr>
          <a:xfrm>
            <a:off x="704003" y="2262543"/>
            <a:ext cx="1705473" cy="540725"/>
          </a:xfrm>
          <a:prstGeom prst="rect">
            <a:avLst/>
          </a:prstGeom>
          <a:noFill/>
        </p:spPr>
        <p:txBody>
          <a:bodyPr wrap="square" anchor="ctr">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6" name="文本框 80"/>
          <p:cNvSpPr txBox="1"/>
          <p:nvPr/>
        </p:nvSpPr>
        <p:spPr>
          <a:xfrm>
            <a:off x="704004" y="3594458"/>
            <a:ext cx="1705473" cy="540725"/>
          </a:xfrm>
          <a:prstGeom prst="rect">
            <a:avLst/>
          </a:prstGeom>
          <a:noFill/>
        </p:spPr>
        <p:txBody>
          <a:bodyPr wrap="square" anchor="ctr">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7" name="文本框 3"/>
          <p:cNvSpPr txBox="1"/>
          <p:nvPr/>
        </p:nvSpPr>
        <p:spPr>
          <a:xfrm>
            <a:off x="4085805" y="2144649"/>
            <a:ext cx="914033" cy="792781"/>
          </a:xfrm>
          <a:prstGeom prst="rect">
            <a:avLst/>
          </a:prstGeom>
          <a:noFill/>
        </p:spPr>
        <p:txBody>
          <a:bodyPr wrap="none" rtlCol="0">
            <a:spAutoFit/>
          </a:bodyPr>
          <a:lstStyle/>
          <a:p>
            <a:pPr algn="ctr">
              <a:defRPr/>
            </a:pPr>
            <a:r>
              <a:rPr lang="en-US" altLang="zh-CN" sz="2276" dirty="0">
                <a:solidFill>
                  <a:schemeClr val="tx1">
                    <a:lumMod val="65000"/>
                    <a:lumOff val="35000"/>
                  </a:schemeClr>
                </a:solidFill>
                <a:latin typeface="+mj-lt"/>
                <a:ea typeface="Segoe UI Emoji" panose="020B0502040204020203" pitchFamily="34" charset="0"/>
              </a:rPr>
              <a:t>YOUR </a:t>
            </a:r>
          </a:p>
          <a:p>
            <a:pPr algn="ctr">
              <a:defRPr/>
            </a:pPr>
            <a:r>
              <a:rPr lang="en-US" altLang="zh-CN" sz="2276" dirty="0">
                <a:solidFill>
                  <a:schemeClr val="tx1">
                    <a:lumMod val="65000"/>
                    <a:lumOff val="35000"/>
                  </a:schemeClr>
                </a:solidFill>
                <a:latin typeface="+mj-lt"/>
                <a:ea typeface="Segoe UI Emoji" panose="020B0502040204020203" pitchFamily="34" charset="0"/>
              </a:rPr>
              <a:t>TITLE</a:t>
            </a:r>
            <a:endParaRPr lang="zh-CN" altLang="en-US" sz="2276" dirty="0">
              <a:solidFill>
                <a:schemeClr val="tx1">
                  <a:lumMod val="65000"/>
                  <a:lumOff val="35000"/>
                </a:schemeClr>
              </a:solidFill>
              <a:latin typeface="+mj-lt"/>
            </a:endParaRPr>
          </a:p>
        </p:txBody>
      </p:sp>
      <p:cxnSp>
        <p:nvCxnSpPr>
          <p:cNvPr id="158" name="直接箭头连接符 157"/>
          <p:cNvCxnSpPr/>
          <p:nvPr/>
        </p:nvCxnSpPr>
        <p:spPr>
          <a:xfrm flipH="1">
            <a:off x="2518673" y="2526082"/>
            <a:ext cx="618228" cy="10607"/>
          </a:xfrm>
          <a:prstGeom prst="straightConnector1">
            <a:avLst/>
          </a:prstGeom>
          <a:noFill/>
          <a:ln w="6350" cap="flat" cmpd="sng" algn="ctr">
            <a:solidFill>
              <a:srgbClr val="108036"/>
            </a:solidFill>
            <a:prstDash val="sysDot"/>
            <a:miter lim="800000"/>
            <a:headEnd type="oval" w="sm" len="sm"/>
            <a:tailEnd type="oval" w="sm" len="sm"/>
          </a:ln>
          <a:effectLst/>
        </p:spPr>
      </p:cxnSp>
      <p:sp>
        <p:nvSpPr>
          <p:cNvPr id="23" name="TextBox 19"/>
          <p:cNvSpPr txBox="1">
            <a:spLocks noChangeArrowheads="1"/>
          </p:cNvSpPr>
          <p:nvPr/>
        </p:nvSpPr>
        <p:spPr bwMode="auto">
          <a:xfrm>
            <a:off x="718093" y="555526"/>
            <a:ext cx="1691384"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4" name="TextBox 19"/>
          <p:cNvSpPr txBox="1">
            <a:spLocks noChangeArrowheads="1"/>
          </p:cNvSpPr>
          <p:nvPr/>
        </p:nvSpPr>
        <p:spPr bwMode="auto">
          <a:xfrm>
            <a:off x="718093" y="1959768"/>
            <a:ext cx="1691384"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5" name="TextBox 19"/>
          <p:cNvSpPr txBox="1">
            <a:spLocks noChangeArrowheads="1"/>
          </p:cNvSpPr>
          <p:nvPr/>
        </p:nvSpPr>
        <p:spPr bwMode="auto">
          <a:xfrm>
            <a:off x="718093" y="3301753"/>
            <a:ext cx="1691384"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6" name="TextBox 19"/>
          <p:cNvSpPr txBox="1">
            <a:spLocks noChangeArrowheads="1"/>
          </p:cNvSpPr>
          <p:nvPr/>
        </p:nvSpPr>
        <p:spPr bwMode="auto">
          <a:xfrm>
            <a:off x="6670535" y="555526"/>
            <a:ext cx="142961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7" name="TextBox 19"/>
          <p:cNvSpPr txBox="1">
            <a:spLocks noChangeArrowheads="1"/>
          </p:cNvSpPr>
          <p:nvPr/>
        </p:nvSpPr>
        <p:spPr bwMode="auto">
          <a:xfrm>
            <a:off x="6670535" y="1959768"/>
            <a:ext cx="142961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8" name="TextBox 19"/>
          <p:cNvSpPr txBox="1">
            <a:spLocks noChangeArrowheads="1"/>
          </p:cNvSpPr>
          <p:nvPr/>
        </p:nvSpPr>
        <p:spPr bwMode="auto">
          <a:xfrm>
            <a:off x="6670535" y="3301753"/>
            <a:ext cx="142961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371324415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2000"/>
                                        <p:tgtEl>
                                          <p:spTgt spid="99"/>
                                        </p:tgtEl>
                                      </p:cBhvr>
                                    </p:animEffect>
                                    <p:anim calcmode="lin" valueType="num">
                                      <p:cBhvr>
                                        <p:cTn id="8" dur="2000" fill="hold"/>
                                        <p:tgtEl>
                                          <p:spTgt spid="99"/>
                                        </p:tgtEl>
                                        <p:attrNameLst>
                                          <p:attrName>style.rotation</p:attrName>
                                        </p:attrNameLst>
                                      </p:cBhvr>
                                      <p:tavLst>
                                        <p:tav tm="0">
                                          <p:val>
                                            <p:fltVal val="720"/>
                                          </p:val>
                                        </p:tav>
                                        <p:tav tm="100000">
                                          <p:val>
                                            <p:fltVal val="0"/>
                                          </p:val>
                                        </p:tav>
                                      </p:tavLst>
                                    </p:anim>
                                    <p:anim calcmode="lin" valueType="num">
                                      <p:cBhvr>
                                        <p:cTn id="9" dur="2000" fill="hold"/>
                                        <p:tgtEl>
                                          <p:spTgt spid="99"/>
                                        </p:tgtEl>
                                        <p:attrNameLst>
                                          <p:attrName>ppt_h</p:attrName>
                                        </p:attrNameLst>
                                      </p:cBhvr>
                                      <p:tavLst>
                                        <p:tav tm="0">
                                          <p:val>
                                            <p:fltVal val="0"/>
                                          </p:val>
                                        </p:tav>
                                        <p:tav tm="100000">
                                          <p:val>
                                            <p:strVal val="#ppt_h"/>
                                          </p:val>
                                        </p:tav>
                                      </p:tavLst>
                                    </p:anim>
                                    <p:anim calcmode="lin" valueType="num">
                                      <p:cBhvr>
                                        <p:cTn id="10" dur="2000" fill="hold"/>
                                        <p:tgtEl>
                                          <p:spTgt spid="99"/>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2000"/>
                                        <p:tgtEl>
                                          <p:spTgt spid="98"/>
                                        </p:tgtEl>
                                      </p:cBhvr>
                                    </p:animEffect>
                                    <p:anim calcmode="lin" valueType="num">
                                      <p:cBhvr>
                                        <p:cTn id="14" dur="2000" fill="hold"/>
                                        <p:tgtEl>
                                          <p:spTgt spid="98"/>
                                        </p:tgtEl>
                                        <p:attrNameLst>
                                          <p:attrName>style.rotation</p:attrName>
                                        </p:attrNameLst>
                                      </p:cBhvr>
                                      <p:tavLst>
                                        <p:tav tm="0">
                                          <p:val>
                                            <p:fltVal val="720"/>
                                          </p:val>
                                        </p:tav>
                                        <p:tav tm="100000">
                                          <p:val>
                                            <p:fltVal val="0"/>
                                          </p:val>
                                        </p:tav>
                                      </p:tavLst>
                                    </p:anim>
                                    <p:anim calcmode="lin" valueType="num">
                                      <p:cBhvr>
                                        <p:cTn id="15" dur="2000" fill="hold"/>
                                        <p:tgtEl>
                                          <p:spTgt spid="98"/>
                                        </p:tgtEl>
                                        <p:attrNameLst>
                                          <p:attrName>ppt_h</p:attrName>
                                        </p:attrNameLst>
                                      </p:cBhvr>
                                      <p:tavLst>
                                        <p:tav tm="0">
                                          <p:val>
                                            <p:fltVal val="0"/>
                                          </p:val>
                                        </p:tav>
                                        <p:tav tm="100000">
                                          <p:val>
                                            <p:strVal val="#ppt_h"/>
                                          </p:val>
                                        </p:tav>
                                      </p:tavLst>
                                    </p:anim>
                                    <p:anim calcmode="lin" valueType="num">
                                      <p:cBhvr>
                                        <p:cTn id="16" dur="2000" fill="hold"/>
                                        <p:tgtEl>
                                          <p:spTgt spid="9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2000"/>
                                        <p:tgtEl>
                                          <p:spTgt spid="144"/>
                                        </p:tgtEl>
                                      </p:cBhvr>
                                    </p:animEffect>
                                    <p:anim calcmode="lin" valueType="num">
                                      <p:cBhvr>
                                        <p:cTn id="20" dur="2000" fill="hold"/>
                                        <p:tgtEl>
                                          <p:spTgt spid="144"/>
                                        </p:tgtEl>
                                        <p:attrNameLst>
                                          <p:attrName>style.rotation</p:attrName>
                                        </p:attrNameLst>
                                      </p:cBhvr>
                                      <p:tavLst>
                                        <p:tav tm="0">
                                          <p:val>
                                            <p:fltVal val="720"/>
                                          </p:val>
                                        </p:tav>
                                        <p:tav tm="100000">
                                          <p:val>
                                            <p:fltVal val="0"/>
                                          </p:val>
                                        </p:tav>
                                      </p:tavLst>
                                    </p:anim>
                                    <p:anim calcmode="lin" valueType="num">
                                      <p:cBhvr>
                                        <p:cTn id="21" dur="2000" fill="hold"/>
                                        <p:tgtEl>
                                          <p:spTgt spid="144"/>
                                        </p:tgtEl>
                                        <p:attrNameLst>
                                          <p:attrName>ppt_h</p:attrName>
                                        </p:attrNameLst>
                                      </p:cBhvr>
                                      <p:tavLst>
                                        <p:tav tm="0">
                                          <p:val>
                                            <p:fltVal val="0"/>
                                          </p:val>
                                        </p:tav>
                                        <p:tav tm="100000">
                                          <p:val>
                                            <p:strVal val="#ppt_h"/>
                                          </p:val>
                                        </p:tav>
                                      </p:tavLst>
                                    </p:anim>
                                    <p:anim calcmode="lin" valueType="num">
                                      <p:cBhvr>
                                        <p:cTn id="22" dur="2000" fill="hold"/>
                                        <p:tgtEl>
                                          <p:spTgt spid="144"/>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fade">
                                      <p:cBhvr>
                                        <p:cTn id="25" dur="2000"/>
                                        <p:tgtEl>
                                          <p:spTgt spid="143"/>
                                        </p:tgtEl>
                                      </p:cBhvr>
                                    </p:animEffect>
                                    <p:anim calcmode="lin" valueType="num">
                                      <p:cBhvr>
                                        <p:cTn id="26" dur="2000" fill="hold"/>
                                        <p:tgtEl>
                                          <p:spTgt spid="143"/>
                                        </p:tgtEl>
                                        <p:attrNameLst>
                                          <p:attrName>style.rotation</p:attrName>
                                        </p:attrNameLst>
                                      </p:cBhvr>
                                      <p:tavLst>
                                        <p:tav tm="0">
                                          <p:val>
                                            <p:fltVal val="720"/>
                                          </p:val>
                                        </p:tav>
                                        <p:tav tm="100000">
                                          <p:val>
                                            <p:fltVal val="0"/>
                                          </p:val>
                                        </p:tav>
                                      </p:tavLst>
                                    </p:anim>
                                    <p:anim calcmode="lin" valueType="num">
                                      <p:cBhvr>
                                        <p:cTn id="27" dur="2000" fill="hold"/>
                                        <p:tgtEl>
                                          <p:spTgt spid="143"/>
                                        </p:tgtEl>
                                        <p:attrNameLst>
                                          <p:attrName>ppt_h</p:attrName>
                                        </p:attrNameLst>
                                      </p:cBhvr>
                                      <p:tavLst>
                                        <p:tav tm="0">
                                          <p:val>
                                            <p:fltVal val="0"/>
                                          </p:val>
                                        </p:tav>
                                        <p:tav tm="100000">
                                          <p:val>
                                            <p:strVal val="#ppt_h"/>
                                          </p:val>
                                        </p:tav>
                                      </p:tavLst>
                                    </p:anim>
                                    <p:anim calcmode="lin" valueType="num">
                                      <p:cBhvr>
                                        <p:cTn id="28" dur="2000" fill="hold"/>
                                        <p:tgtEl>
                                          <p:spTgt spid="143"/>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Effect transition="in" filter="fade">
                                      <p:cBhvr>
                                        <p:cTn id="31" dur="2000"/>
                                        <p:tgtEl>
                                          <p:spTgt spid="142"/>
                                        </p:tgtEl>
                                      </p:cBhvr>
                                    </p:animEffect>
                                    <p:anim calcmode="lin" valueType="num">
                                      <p:cBhvr>
                                        <p:cTn id="32" dur="2000" fill="hold"/>
                                        <p:tgtEl>
                                          <p:spTgt spid="142"/>
                                        </p:tgtEl>
                                        <p:attrNameLst>
                                          <p:attrName>style.rotation</p:attrName>
                                        </p:attrNameLst>
                                      </p:cBhvr>
                                      <p:tavLst>
                                        <p:tav tm="0">
                                          <p:val>
                                            <p:fltVal val="720"/>
                                          </p:val>
                                        </p:tav>
                                        <p:tav tm="100000">
                                          <p:val>
                                            <p:fltVal val="0"/>
                                          </p:val>
                                        </p:tav>
                                      </p:tavLst>
                                    </p:anim>
                                    <p:anim calcmode="lin" valueType="num">
                                      <p:cBhvr>
                                        <p:cTn id="33" dur="2000" fill="hold"/>
                                        <p:tgtEl>
                                          <p:spTgt spid="142"/>
                                        </p:tgtEl>
                                        <p:attrNameLst>
                                          <p:attrName>ppt_h</p:attrName>
                                        </p:attrNameLst>
                                      </p:cBhvr>
                                      <p:tavLst>
                                        <p:tav tm="0">
                                          <p:val>
                                            <p:fltVal val="0"/>
                                          </p:val>
                                        </p:tav>
                                        <p:tav tm="100000">
                                          <p:val>
                                            <p:strVal val="#ppt_h"/>
                                          </p:val>
                                        </p:tav>
                                      </p:tavLst>
                                    </p:anim>
                                    <p:anim calcmode="lin" valueType="num">
                                      <p:cBhvr>
                                        <p:cTn id="34" dur="2000" fill="hold"/>
                                        <p:tgtEl>
                                          <p:spTgt spid="14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fade">
                                      <p:cBhvr>
                                        <p:cTn id="37" dur="2000"/>
                                        <p:tgtEl>
                                          <p:spTgt spid="141"/>
                                        </p:tgtEl>
                                      </p:cBhvr>
                                    </p:animEffect>
                                    <p:anim calcmode="lin" valueType="num">
                                      <p:cBhvr>
                                        <p:cTn id="38" dur="2000" fill="hold"/>
                                        <p:tgtEl>
                                          <p:spTgt spid="141"/>
                                        </p:tgtEl>
                                        <p:attrNameLst>
                                          <p:attrName>style.rotation</p:attrName>
                                        </p:attrNameLst>
                                      </p:cBhvr>
                                      <p:tavLst>
                                        <p:tav tm="0">
                                          <p:val>
                                            <p:fltVal val="720"/>
                                          </p:val>
                                        </p:tav>
                                        <p:tav tm="100000">
                                          <p:val>
                                            <p:fltVal val="0"/>
                                          </p:val>
                                        </p:tav>
                                      </p:tavLst>
                                    </p:anim>
                                    <p:anim calcmode="lin" valueType="num">
                                      <p:cBhvr>
                                        <p:cTn id="39" dur="2000" fill="hold"/>
                                        <p:tgtEl>
                                          <p:spTgt spid="141"/>
                                        </p:tgtEl>
                                        <p:attrNameLst>
                                          <p:attrName>ppt_h</p:attrName>
                                        </p:attrNameLst>
                                      </p:cBhvr>
                                      <p:tavLst>
                                        <p:tav tm="0">
                                          <p:val>
                                            <p:fltVal val="0"/>
                                          </p:val>
                                        </p:tav>
                                        <p:tav tm="100000">
                                          <p:val>
                                            <p:strVal val="#ppt_h"/>
                                          </p:val>
                                        </p:tav>
                                      </p:tavLst>
                                    </p:anim>
                                    <p:anim calcmode="lin" valueType="num">
                                      <p:cBhvr>
                                        <p:cTn id="40" dur="2000" fill="hold"/>
                                        <p:tgtEl>
                                          <p:spTgt spid="141"/>
                                        </p:tgtEl>
                                        <p:attrNameLst>
                                          <p:attrName>ppt_w</p:attrName>
                                        </p:attrNameLst>
                                      </p:cBhvr>
                                      <p:tavLst>
                                        <p:tav tm="0">
                                          <p:val>
                                            <p:fltVal val="0"/>
                                          </p:val>
                                        </p:tav>
                                        <p:tav tm="100000">
                                          <p:val>
                                            <p:strVal val="#ppt_w"/>
                                          </p:val>
                                        </p:tav>
                                      </p:tavLst>
                                    </p:anim>
                                  </p:childTnLst>
                                </p:cTn>
                              </p:par>
                            </p:childTnLst>
                          </p:cTn>
                        </p:par>
                        <p:par>
                          <p:cTn id="41" fill="hold">
                            <p:stCondLst>
                              <p:cond delay="2000"/>
                            </p:stCondLst>
                            <p:childTnLst>
                              <p:par>
                                <p:cTn id="42" presetID="14" presetClass="entr" presetSubtype="10" fill="hold" grpId="0" nodeType="afterEffect">
                                  <p:stCondLst>
                                    <p:cond delay="0"/>
                                  </p:stCondLst>
                                  <p:childTnLst>
                                    <p:set>
                                      <p:cBhvr>
                                        <p:cTn id="43" dur="1" fill="hold">
                                          <p:stCondLst>
                                            <p:cond delay="0"/>
                                          </p:stCondLst>
                                        </p:cTn>
                                        <p:tgtEl>
                                          <p:spTgt spid="157"/>
                                        </p:tgtEl>
                                        <p:attrNameLst>
                                          <p:attrName>style.visibility</p:attrName>
                                        </p:attrNameLst>
                                      </p:cBhvr>
                                      <p:to>
                                        <p:strVal val="visible"/>
                                      </p:to>
                                    </p:set>
                                    <p:animEffect transition="in" filter="randombar(horizontal)">
                                      <p:cBhvr>
                                        <p:cTn id="44" dur="500"/>
                                        <p:tgtEl>
                                          <p:spTgt spid="157"/>
                                        </p:tgtEl>
                                      </p:cBhvr>
                                    </p:animEffect>
                                  </p:childTnLst>
                                </p:cTn>
                              </p:par>
                            </p:childTnLst>
                          </p:cTn>
                        </p:par>
                        <p:par>
                          <p:cTn id="45" fill="hold">
                            <p:stCondLst>
                              <p:cond delay="2500"/>
                            </p:stCondLst>
                            <p:childTnLst>
                              <p:par>
                                <p:cTn id="46" presetID="22" presetClass="entr" presetSubtype="2" fill="hold" grpId="0" nodeType="afterEffect">
                                  <p:stCondLst>
                                    <p:cond delay="0"/>
                                  </p:stCondLst>
                                  <p:childTnLst>
                                    <p:set>
                                      <p:cBhvr>
                                        <p:cTn id="47" dur="1" fill="hold">
                                          <p:stCondLst>
                                            <p:cond delay="0"/>
                                          </p:stCondLst>
                                        </p:cTn>
                                        <p:tgtEl>
                                          <p:spTgt spid="145"/>
                                        </p:tgtEl>
                                        <p:attrNameLst>
                                          <p:attrName>style.visibility</p:attrName>
                                        </p:attrNameLst>
                                      </p:cBhvr>
                                      <p:to>
                                        <p:strVal val="visible"/>
                                      </p:to>
                                    </p:set>
                                    <p:animEffect transition="in" filter="wipe(right)">
                                      <p:cBhvr>
                                        <p:cTn id="48" dur="500"/>
                                        <p:tgtEl>
                                          <p:spTgt spid="145"/>
                                        </p:tgtEl>
                                      </p:cBhvr>
                                    </p:animEffect>
                                  </p:childTnLst>
                                </p:cTn>
                              </p:par>
                            </p:childTnLst>
                          </p:cTn>
                        </p:par>
                        <p:par>
                          <p:cTn id="49" fill="hold">
                            <p:stCondLst>
                              <p:cond delay="3000"/>
                            </p:stCondLst>
                            <p:childTnLst>
                              <p:par>
                                <p:cTn id="50" presetID="47"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1"/>
                                          </p:val>
                                        </p:tav>
                                        <p:tav tm="100000">
                                          <p:val>
                                            <p:strVal val="#ppt_y"/>
                                          </p:val>
                                        </p:tav>
                                      </p:tavLst>
                                    </p:anim>
                                  </p:childTnLst>
                                </p:cTn>
                              </p:par>
                              <p:par>
                                <p:cTn id="55" presetID="22" presetClass="entr" presetSubtype="4" fill="hold" grpId="0" nodeType="withEffect">
                                  <p:stCondLst>
                                    <p:cond delay="0"/>
                                  </p:stCondLst>
                                  <p:childTnLst>
                                    <p:set>
                                      <p:cBhvr>
                                        <p:cTn id="56" dur="1" fill="hold">
                                          <p:stCondLst>
                                            <p:cond delay="0"/>
                                          </p:stCondLst>
                                        </p:cTn>
                                        <p:tgtEl>
                                          <p:spTgt spid="154"/>
                                        </p:tgtEl>
                                        <p:attrNameLst>
                                          <p:attrName>style.visibility</p:attrName>
                                        </p:attrNameLst>
                                      </p:cBhvr>
                                      <p:to>
                                        <p:strVal val="visible"/>
                                      </p:to>
                                    </p:set>
                                    <p:animEffect transition="in" filter="wipe(down)">
                                      <p:cBhvr>
                                        <p:cTn id="57" dur="500"/>
                                        <p:tgtEl>
                                          <p:spTgt spid="154"/>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146"/>
                                        </p:tgtEl>
                                        <p:attrNameLst>
                                          <p:attrName>style.visibility</p:attrName>
                                        </p:attrNameLst>
                                      </p:cBhvr>
                                      <p:to>
                                        <p:strVal val="visible"/>
                                      </p:to>
                                    </p:set>
                                    <p:animEffect transition="in" filter="wipe(left)">
                                      <p:cBhvr>
                                        <p:cTn id="61" dur="500"/>
                                        <p:tgtEl>
                                          <p:spTgt spid="146"/>
                                        </p:tgtEl>
                                      </p:cBhvr>
                                    </p:animEffect>
                                  </p:childTnLst>
                                </p:cTn>
                              </p:par>
                            </p:childTnLst>
                          </p:cTn>
                        </p:par>
                        <p:par>
                          <p:cTn id="62" fill="hold">
                            <p:stCondLst>
                              <p:cond delay="4000"/>
                            </p:stCondLst>
                            <p:childTnLst>
                              <p:par>
                                <p:cTn id="63" presetID="47"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anim calcmode="lin" valueType="num">
                                      <p:cBhvr>
                                        <p:cTn id="66" dur="500" fill="hold"/>
                                        <p:tgtEl>
                                          <p:spTgt spid="26"/>
                                        </p:tgtEl>
                                        <p:attrNameLst>
                                          <p:attrName>ppt_x</p:attrName>
                                        </p:attrNameLst>
                                      </p:cBhvr>
                                      <p:tavLst>
                                        <p:tav tm="0">
                                          <p:val>
                                            <p:strVal val="#ppt_x"/>
                                          </p:val>
                                        </p:tav>
                                        <p:tav tm="100000">
                                          <p:val>
                                            <p:strVal val="#ppt_x"/>
                                          </p:val>
                                        </p:tav>
                                      </p:tavLst>
                                    </p:anim>
                                    <p:anim calcmode="lin" valueType="num">
                                      <p:cBhvr>
                                        <p:cTn id="67" dur="500" fill="hold"/>
                                        <p:tgtEl>
                                          <p:spTgt spid="26"/>
                                        </p:tgtEl>
                                        <p:attrNameLst>
                                          <p:attrName>ppt_y</p:attrName>
                                        </p:attrNameLst>
                                      </p:cBhvr>
                                      <p:tavLst>
                                        <p:tav tm="0">
                                          <p:val>
                                            <p:strVal val="#ppt_y-.1"/>
                                          </p:val>
                                        </p:tav>
                                        <p:tav tm="100000">
                                          <p:val>
                                            <p:strVal val="#ppt_y"/>
                                          </p:val>
                                        </p:tav>
                                      </p:tavLst>
                                    </p:anim>
                                  </p:childTnLst>
                                </p:cTn>
                              </p:par>
                              <p:par>
                                <p:cTn id="68" presetID="22" presetClass="entr" presetSubtype="4" fill="hold" grpId="0" nodeType="withEffect">
                                  <p:stCondLst>
                                    <p:cond delay="0"/>
                                  </p:stCondLst>
                                  <p:childTnLst>
                                    <p:set>
                                      <p:cBhvr>
                                        <p:cTn id="69" dur="1" fill="hold">
                                          <p:stCondLst>
                                            <p:cond delay="0"/>
                                          </p:stCondLst>
                                        </p:cTn>
                                        <p:tgtEl>
                                          <p:spTgt spid="151"/>
                                        </p:tgtEl>
                                        <p:attrNameLst>
                                          <p:attrName>style.visibility</p:attrName>
                                        </p:attrNameLst>
                                      </p:cBhvr>
                                      <p:to>
                                        <p:strVal val="visible"/>
                                      </p:to>
                                    </p:set>
                                    <p:animEffect transition="in" filter="wipe(down)">
                                      <p:cBhvr>
                                        <p:cTn id="70" dur="500"/>
                                        <p:tgtEl>
                                          <p:spTgt spid="151"/>
                                        </p:tgtEl>
                                      </p:cBhvr>
                                    </p:animEffect>
                                  </p:childTnLst>
                                </p:cTn>
                              </p:par>
                            </p:childTnLst>
                          </p:cTn>
                        </p:par>
                        <p:par>
                          <p:cTn id="71" fill="hold">
                            <p:stCondLst>
                              <p:cond delay="4500"/>
                            </p:stCondLst>
                            <p:childTnLst>
                              <p:par>
                                <p:cTn id="72" presetID="22" presetClass="entr" presetSubtype="2" fill="hold" nodeType="afterEffect">
                                  <p:stCondLst>
                                    <p:cond delay="0"/>
                                  </p:stCondLst>
                                  <p:childTnLst>
                                    <p:set>
                                      <p:cBhvr>
                                        <p:cTn id="73" dur="1" fill="hold">
                                          <p:stCondLst>
                                            <p:cond delay="0"/>
                                          </p:stCondLst>
                                        </p:cTn>
                                        <p:tgtEl>
                                          <p:spTgt spid="158"/>
                                        </p:tgtEl>
                                        <p:attrNameLst>
                                          <p:attrName>style.visibility</p:attrName>
                                        </p:attrNameLst>
                                      </p:cBhvr>
                                      <p:to>
                                        <p:strVal val="visible"/>
                                      </p:to>
                                    </p:set>
                                    <p:animEffect transition="in" filter="wipe(right)">
                                      <p:cBhvr>
                                        <p:cTn id="74" dur="500"/>
                                        <p:tgtEl>
                                          <p:spTgt spid="158"/>
                                        </p:tgtEl>
                                      </p:cBhvr>
                                    </p:animEffect>
                                  </p:childTnLst>
                                </p:cTn>
                              </p:par>
                            </p:childTnLst>
                          </p:cTn>
                        </p:par>
                        <p:par>
                          <p:cTn id="75" fill="hold">
                            <p:stCondLst>
                              <p:cond delay="5000"/>
                            </p:stCondLst>
                            <p:childTnLst>
                              <p:par>
                                <p:cTn id="76" presetID="47" presetClass="entr" presetSubtype="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anim calcmode="lin" valueType="num">
                                      <p:cBhvr>
                                        <p:cTn id="79" dur="500" fill="hold"/>
                                        <p:tgtEl>
                                          <p:spTgt spid="24"/>
                                        </p:tgtEl>
                                        <p:attrNameLst>
                                          <p:attrName>ppt_x</p:attrName>
                                        </p:attrNameLst>
                                      </p:cBhvr>
                                      <p:tavLst>
                                        <p:tav tm="0">
                                          <p:val>
                                            <p:strVal val="#ppt_x"/>
                                          </p:val>
                                        </p:tav>
                                        <p:tav tm="100000">
                                          <p:val>
                                            <p:strVal val="#ppt_x"/>
                                          </p:val>
                                        </p:tav>
                                      </p:tavLst>
                                    </p:anim>
                                    <p:anim calcmode="lin" valueType="num">
                                      <p:cBhvr>
                                        <p:cTn id="80" dur="500" fill="hold"/>
                                        <p:tgtEl>
                                          <p:spTgt spid="24"/>
                                        </p:tgtEl>
                                        <p:attrNameLst>
                                          <p:attrName>ppt_y</p:attrName>
                                        </p:attrNameLst>
                                      </p:cBhvr>
                                      <p:tavLst>
                                        <p:tav tm="0">
                                          <p:val>
                                            <p:strVal val="#ppt_y-.1"/>
                                          </p:val>
                                        </p:tav>
                                        <p:tav tm="100000">
                                          <p:val>
                                            <p:strVal val="#ppt_y"/>
                                          </p:val>
                                        </p:tav>
                                      </p:tavLst>
                                    </p:anim>
                                  </p:childTnLst>
                                </p:cTn>
                              </p:par>
                              <p:par>
                                <p:cTn id="81" presetID="22" presetClass="entr" presetSubtype="4" fill="hold" grpId="0" nodeType="withEffect">
                                  <p:stCondLst>
                                    <p:cond delay="0"/>
                                  </p:stCondLst>
                                  <p:childTnLst>
                                    <p:set>
                                      <p:cBhvr>
                                        <p:cTn id="82" dur="1" fill="hold">
                                          <p:stCondLst>
                                            <p:cond delay="0"/>
                                          </p:stCondLst>
                                        </p:cTn>
                                        <p:tgtEl>
                                          <p:spTgt spid="155"/>
                                        </p:tgtEl>
                                        <p:attrNameLst>
                                          <p:attrName>style.visibility</p:attrName>
                                        </p:attrNameLst>
                                      </p:cBhvr>
                                      <p:to>
                                        <p:strVal val="visible"/>
                                      </p:to>
                                    </p:set>
                                    <p:animEffect transition="in" filter="wipe(down)">
                                      <p:cBhvr>
                                        <p:cTn id="83" dur="500"/>
                                        <p:tgtEl>
                                          <p:spTgt spid="155"/>
                                        </p:tgtEl>
                                      </p:cBhvr>
                                    </p:animEffect>
                                  </p:childTnLst>
                                </p:cTn>
                              </p:par>
                              <p:par>
                                <p:cTn id="84" presetID="22" presetClass="entr" presetSubtype="8" fill="hold" nodeType="withEffect">
                                  <p:stCondLst>
                                    <p:cond delay="0"/>
                                  </p:stCondLst>
                                  <p:childTnLst>
                                    <p:set>
                                      <p:cBhvr>
                                        <p:cTn id="85" dur="1" fill="hold">
                                          <p:stCondLst>
                                            <p:cond delay="0"/>
                                          </p:stCondLst>
                                        </p:cTn>
                                        <p:tgtEl>
                                          <p:spTgt spid="149"/>
                                        </p:tgtEl>
                                        <p:attrNameLst>
                                          <p:attrName>style.visibility</p:attrName>
                                        </p:attrNameLst>
                                      </p:cBhvr>
                                      <p:to>
                                        <p:strVal val="visible"/>
                                      </p:to>
                                    </p:set>
                                    <p:animEffect transition="in" filter="wipe(left)">
                                      <p:cBhvr>
                                        <p:cTn id="86" dur="500"/>
                                        <p:tgtEl>
                                          <p:spTgt spid="149"/>
                                        </p:tgtEl>
                                      </p:cBhvr>
                                    </p:animEffect>
                                  </p:childTnLst>
                                </p:cTn>
                              </p:par>
                            </p:childTnLst>
                          </p:cTn>
                        </p:par>
                        <p:par>
                          <p:cTn id="87" fill="hold">
                            <p:stCondLst>
                              <p:cond delay="5500"/>
                            </p:stCondLst>
                            <p:childTnLst>
                              <p:par>
                                <p:cTn id="88" presetID="47" presetClass="entr" presetSubtype="0" fill="hold" grpId="0"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anim calcmode="lin" valueType="num">
                                      <p:cBhvr>
                                        <p:cTn id="91" dur="500" fill="hold"/>
                                        <p:tgtEl>
                                          <p:spTgt spid="27"/>
                                        </p:tgtEl>
                                        <p:attrNameLst>
                                          <p:attrName>ppt_x</p:attrName>
                                        </p:attrNameLst>
                                      </p:cBhvr>
                                      <p:tavLst>
                                        <p:tav tm="0">
                                          <p:val>
                                            <p:strVal val="#ppt_x"/>
                                          </p:val>
                                        </p:tav>
                                        <p:tav tm="100000">
                                          <p:val>
                                            <p:strVal val="#ppt_x"/>
                                          </p:val>
                                        </p:tav>
                                      </p:tavLst>
                                    </p:anim>
                                    <p:anim calcmode="lin" valueType="num">
                                      <p:cBhvr>
                                        <p:cTn id="92" dur="500" fill="hold"/>
                                        <p:tgtEl>
                                          <p:spTgt spid="27"/>
                                        </p:tgtEl>
                                        <p:attrNameLst>
                                          <p:attrName>ppt_y</p:attrName>
                                        </p:attrNameLst>
                                      </p:cBhvr>
                                      <p:tavLst>
                                        <p:tav tm="0">
                                          <p:val>
                                            <p:strVal val="#ppt_y-.1"/>
                                          </p:val>
                                        </p:tav>
                                        <p:tav tm="100000">
                                          <p:val>
                                            <p:strVal val="#ppt_y"/>
                                          </p:val>
                                        </p:tav>
                                      </p:tavLst>
                                    </p:anim>
                                  </p:childTnLst>
                                </p:cTn>
                              </p:par>
                              <p:par>
                                <p:cTn id="93" presetID="22" presetClass="entr" presetSubtype="4" fill="hold" grpId="0" nodeType="withEffect">
                                  <p:stCondLst>
                                    <p:cond delay="0"/>
                                  </p:stCondLst>
                                  <p:childTnLst>
                                    <p:set>
                                      <p:cBhvr>
                                        <p:cTn id="94" dur="1" fill="hold">
                                          <p:stCondLst>
                                            <p:cond delay="0"/>
                                          </p:stCondLst>
                                        </p:cTn>
                                        <p:tgtEl>
                                          <p:spTgt spid="152"/>
                                        </p:tgtEl>
                                        <p:attrNameLst>
                                          <p:attrName>style.visibility</p:attrName>
                                        </p:attrNameLst>
                                      </p:cBhvr>
                                      <p:to>
                                        <p:strVal val="visible"/>
                                      </p:to>
                                    </p:set>
                                    <p:animEffect transition="in" filter="wipe(down)">
                                      <p:cBhvr>
                                        <p:cTn id="95" dur="500"/>
                                        <p:tgtEl>
                                          <p:spTgt spid="152"/>
                                        </p:tgtEl>
                                      </p:cBhvr>
                                    </p:animEffect>
                                  </p:childTnLst>
                                </p:cTn>
                              </p:par>
                            </p:childTnLst>
                          </p:cTn>
                        </p:par>
                        <p:par>
                          <p:cTn id="96" fill="hold">
                            <p:stCondLst>
                              <p:cond delay="6000"/>
                            </p:stCondLst>
                            <p:childTnLst>
                              <p:par>
                                <p:cTn id="97" presetID="22" presetClass="entr" presetSubtype="2" fill="hold" grpId="0" nodeType="afterEffect">
                                  <p:stCondLst>
                                    <p:cond delay="0"/>
                                  </p:stCondLst>
                                  <p:childTnLst>
                                    <p:set>
                                      <p:cBhvr>
                                        <p:cTn id="98" dur="1" fill="hold">
                                          <p:stCondLst>
                                            <p:cond delay="0"/>
                                          </p:stCondLst>
                                        </p:cTn>
                                        <p:tgtEl>
                                          <p:spTgt spid="147"/>
                                        </p:tgtEl>
                                        <p:attrNameLst>
                                          <p:attrName>style.visibility</p:attrName>
                                        </p:attrNameLst>
                                      </p:cBhvr>
                                      <p:to>
                                        <p:strVal val="visible"/>
                                      </p:to>
                                    </p:set>
                                    <p:animEffect transition="in" filter="wipe(right)">
                                      <p:cBhvr>
                                        <p:cTn id="99" dur="500"/>
                                        <p:tgtEl>
                                          <p:spTgt spid="147"/>
                                        </p:tgtEl>
                                      </p:cBhvr>
                                    </p:animEffect>
                                  </p:childTnLst>
                                </p:cTn>
                              </p:par>
                            </p:childTnLst>
                          </p:cTn>
                        </p:par>
                        <p:par>
                          <p:cTn id="100" fill="hold">
                            <p:stCondLst>
                              <p:cond delay="6500"/>
                            </p:stCondLst>
                            <p:childTnLst>
                              <p:par>
                                <p:cTn id="101" presetID="47"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anim calcmode="lin" valueType="num">
                                      <p:cBhvr>
                                        <p:cTn id="104" dur="500" fill="hold"/>
                                        <p:tgtEl>
                                          <p:spTgt spid="25"/>
                                        </p:tgtEl>
                                        <p:attrNameLst>
                                          <p:attrName>ppt_x</p:attrName>
                                        </p:attrNameLst>
                                      </p:cBhvr>
                                      <p:tavLst>
                                        <p:tav tm="0">
                                          <p:val>
                                            <p:strVal val="#ppt_x"/>
                                          </p:val>
                                        </p:tav>
                                        <p:tav tm="100000">
                                          <p:val>
                                            <p:strVal val="#ppt_x"/>
                                          </p:val>
                                        </p:tav>
                                      </p:tavLst>
                                    </p:anim>
                                    <p:anim calcmode="lin" valueType="num">
                                      <p:cBhvr>
                                        <p:cTn id="105" dur="500" fill="hold"/>
                                        <p:tgtEl>
                                          <p:spTgt spid="25"/>
                                        </p:tgtEl>
                                        <p:attrNameLst>
                                          <p:attrName>ppt_y</p:attrName>
                                        </p:attrNameLst>
                                      </p:cBhvr>
                                      <p:tavLst>
                                        <p:tav tm="0">
                                          <p:val>
                                            <p:strVal val="#ppt_y-.1"/>
                                          </p:val>
                                        </p:tav>
                                        <p:tav tm="100000">
                                          <p:val>
                                            <p:strVal val="#ppt_y"/>
                                          </p:val>
                                        </p:tav>
                                      </p:tavLst>
                                    </p:anim>
                                  </p:childTnLst>
                                </p:cTn>
                              </p:par>
                              <p:par>
                                <p:cTn id="106" presetID="22" presetClass="entr" presetSubtype="4" fill="hold" grpId="0" nodeType="withEffect">
                                  <p:stCondLst>
                                    <p:cond delay="0"/>
                                  </p:stCondLst>
                                  <p:childTnLst>
                                    <p:set>
                                      <p:cBhvr>
                                        <p:cTn id="107" dur="1" fill="hold">
                                          <p:stCondLst>
                                            <p:cond delay="0"/>
                                          </p:stCondLst>
                                        </p:cTn>
                                        <p:tgtEl>
                                          <p:spTgt spid="156"/>
                                        </p:tgtEl>
                                        <p:attrNameLst>
                                          <p:attrName>style.visibility</p:attrName>
                                        </p:attrNameLst>
                                      </p:cBhvr>
                                      <p:to>
                                        <p:strVal val="visible"/>
                                      </p:to>
                                    </p:set>
                                    <p:animEffect transition="in" filter="wipe(down)">
                                      <p:cBhvr>
                                        <p:cTn id="108" dur="500"/>
                                        <p:tgtEl>
                                          <p:spTgt spid="156"/>
                                        </p:tgtEl>
                                      </p:cBhvr>
                                    </p:animEffect>
                                  </p:childTnLst>
                                </p:cTn>
                              </p:par>
                            </p:childTnLst>
                          </p:cTn>
                        </p:par>
                        <p:par>
                          <p:cTn id="109" fill="hold">
                            <p:stCondLst>
                              <p:cond delay="7000"/>
                            </p:stCondLst>
                            <p:childTnLst>
                              <p:par>
                                <p:cTn id="110" presetID="22" presetClass="entr" presetSubtype="8" fill="hold" grpId="0" nodeType="afterEffect">
                                  <p:stCondLst>
                                    <p:cond delay="0"/>
                                  </p:stCondLst>
                                  <p:childTnLst>
                                    <p:set>
                                      <p:cBhvr>
                                        <p:cTn id="111" dur="1" fill="hold">
                                          <p:stCondLst>
                                            <p:cond delay="0"/>
                                          </p:stCondLst>
                                        </p:cTn>
                                        <p:tgtEl>
                                          <p:spTgt spid="148"/>
                                        </p:tgtEl>
                                        <p:attrNameLst>
                                          <p:attrName>style.visibility</p:attrName>
                                        </p:attrNameLst>
                                      </p:cBhvr>
                                      <p:to>
                                        <p:strVal val="visible"/>
                                      </p:to>
                                    </p:set>
                                    <p:animEffect transition="in" filter="wipe(left)">
                                      <p:cBhvr>
                                        <p:cTn id="112" dur="500"/>
                                        <p:tgtEl>
                                          <p:spTgt spid="148"/>
                                        </p:tgtEl>
                                      </p:cBhvr>
                                    </p:animEffect>
                                  </p:childTnLst>
                                </p:cTn>
                              </p:par>
                            </p:childTnLst>
                          </p:cTn>
                        </p:par>
                        <p:par>
                          <p:cTn id="113" fill="hold">
                            <p:stCondLst>
                              <p:cond delay="7500"/>
                            </p:stCondLst>
                            <p:childTnLst>
                              <p:par>
                                <p:cTn id="114" presetID="47" presetClass="entr" presetSubtype="0" fill="hold" grpId="0" nodeType="after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500"/>
                                        <p:tgtEl>
                                          <p:spTgt spid="28"/>
                                        </p:tgtEl>
                                      </p:cBhvr>
                                    </p:animEffect>
                                    <p:anim calcmode="lin" valueType="num">
                                      <p:cBhvr>
                                        <p:cTn id="117" dur="500" fill="hold"/>
                                        <p:tgtEl>
                                          <p:spTgt spid="28"/>
                                        </p:tgtEl>
                                        <p:attrNameLst>
                                          <p:attrName>ppt_x</p:attrName>
                                        </p:attrNameLst>
                                      </p:cBhvr>
                                      <p:tavLst>
                                        <p:tav tm="0">
                                          <p:val>
                                            <p:strVal val="#ppt_x"/>
                                          </p:val>
                                        </p:tav>
                                        <p:tav tm="100000">
                                          <p:val>
                                            <p:strVal val="#ppt_x"/>
                                          </p:val>
                                        </p:tav>
                                      </p:tavLst>
                                    </p:anim>
                                    <p:anim calcmode="lin" valueType="num">
                                      <p:cBhvr>
                                        <p:cTn id="118" dur="500" fill="hold"/>
                                        <p:tgtEl>
                                          <p:spTgt spid="28"/>
                                        </p:tgtEl>
                                        <p:attrNameLst>
                                          <p:attrName>ppt_y</p:attrName>
                                        </p:attrNameLst>
                                      </p:cBhvr>
                                      <p:tavLst>
                                        <p:tav tm="0">
                                          <p:val>
                                            <p:strVal val="#ppt_y-.1"/>
                                          </p:val>
                                        </p:tav>
                                        <p:tav tm="100000">
                                          <p:val>
                                            <p:strVal val="#ppt_y"/>
                                          </p:val>
                                        </p:tav>
                                      </p:tavLst>
                                    </p:anim>
                                  </p:childTnLst>
                                </p:cTn>
                              </p:par>
                              <p:par>
                                <p:cTn id="119" presetID="22" presetClass="entr" presetSubtype="4" fill="hold" grpId="0" nodeType="withEffect">
                                  <p:stCondLst>
                                    <p:cond delay="0"/>
                                  </p:stCondLst>
                                  <p:childTnLst>
                                    <p:set>
                                      <p:cBhvr>
                                        <p:cTn id="120" dur="1" fill="hold">
                                          <p:stCondLst>
                                            <p:cond delay="0"/>
                                          </p:stCondLst>
                                        </p:cTn>
                                        <p:tgtEl>
                                          <p:spTgt spid="153"/>
                                        </p:tgtEl>
                                        <p:attrNameLst>
                                          <p:attrName>style.visibility</p:attrName>
                                        </p:attrNameLst>
                                      </p:cBhvr>
                                      <p:to>
                                        <p:strVal val="visible"/>
                                      </p:to>
                                    </p:set>
                                    <p:animEffect transition="in" filter="wipe(down)">
                                      <p:cBhvr>
                                        <p:cTn id="12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41" grpId="0" animBg="1"/>
      <p:bldP spid="142" grpId="0" animBg="1"/>
      <p:bldP spid="143" grpId="0" animBg="1"/>
      <p:bldP spid="144" grpId="0" animBg="1"/>
      <p:bldP spid="145" grpId="0" animBg="1"/>
      <p:bldP spid="146" grpId="0" animBg="1"/>
      <p:bldP spid="147" grpId="0" animBg="1"/>
      <p:bldP spid="148" grpId="0" animBg="1"/>
      <p:bldP spid="151" grpId="0"/>
      <p:bldP spid="152" grpId="0"/>
      <p:bldP spid="153" grpId="0"/>
      <p:bldP spid="154" grpId="0"/>
      <p:bldP spid="155" grpId="0"/>
      <p:bldP spid="156" grpId="0"/>
      <p:bldP spid="157" grpId="0"/>
      <p:bldP spid="23" grpId="0"/>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空心弧 1"/>
          <p:cNvSpPr/>
          <p:nvPr/>
        </p:nvSpPr>
        <p:spPr>
          <a:xfrm>
            <a:off x="1850246" y="728031"/>
            <a:ext cx="1971148" cy="1971819"/>
          </a:xfrm>
          <a:prstGeom prst="blockArc">
            <a:avLst>
              <a:gd name="adj1" fmla="val 4469103"/>
              <a:gd name="adj2" fmla="val 21246848"/>
              <a:gd name="adj3" fmla="val 4136"/>
            </a:avLst>
          </a:prstGeom>
          <a:solidFill>
            <a:srgbClr val="0075C2"/>
          </a:solidFill>
          <a:ln w="3175">
            <a:noFill/>
          </a:ln>
          <a:effectLst>
            <a:innerShdw blurRad="63500" dist="50800" dir="107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endParaRPr lang="zh-CN" altLang="en-US" dirty="0">
              <a:solidFill>
                <a:prstClr val="white"/>
              </a:solidFill>
            </a:endParaRPr>
          </a:p>
        </p:txBody>
      </p:sp>
      <p:sp>
        <p:nvSpPr>
          <p:cNvPr id="3" name="空心弧 2"/>
          <p:cNvSpPr/>
          <p:nvPr/>
        </p:nvSpPr>
        <p:spPr>
          <a:xfrm rot="4802168" flipH="1">
            <a:off x="3682466" y="1191958"/>
            <a:ext cx="1971819" cy="1971148"/>
          </a:xfrm>
          <a:prstGeom prst="blockArc">
            <a:avLst>
              <a:gd name="adj1" fmla="val 3459353"/>
              <a:gd name="adj2" fmla="val 21246848"/>
              <a:gd name="adj3" fmla="val 4136"/>
            </a:avLst>
          </a:prstGeom>
          <a:solidFill>
            <a:srgbClr val="36B2E6"/>
          </a:solidFill>
          <a:ln w="3175">
            <a:noFill/>
          </a:ln>
          <a:effectLst>
            <a:innerShdw blurRad="63500" dist="50800" dir="107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endParaRPr lang="zh-CN" altLang="en-US" dirty="0">
              <a:solidFill>
                <a:prstClr val="white"/>
              </a:solidFill>
            </a:endParaRPr>
          </a:p>
        </p:txBody>
      </p:sp>
      <p:sp>
        <p:nvSpPr>
          <p:cNvPr id="4" name="空心弧 3"/>
          <p:cNvSpPr/>
          <p:nvPr/>
        </p:nvSpPr>
        <p:spPr>
          <a:xfrm rot="5692655" flipH="1">
            <a:off x="2141030" y="2443378"/>
            <a:ext cx="1971819" cy="1971148"/>
          </a:xfrm>
          <a:prstGeom prst="blockArc">
            <a:avLst>
              <a:gd name="adj1" fmla="val 3459353"/>
              <a:gd name="adj2" fmla="val 21246848"/>
              <a:gd name="adj3" fmla="val 4136"/>
            </a:avLst>
          </a:prstGeom>
          <a:solidFill>
            <a:srgbClr val="7BC143"/>
          </a:solidFill>
          <a:ln w="3175">
            <a:noFill/>
          </a:ln>
          <a:effectLst>
            <a:innerShdw blurRad="63500" dist="50800" dir="107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endParaRPr lang="zh-CN" altLang="en-US" dirty="0">
              <a:solidFill>
                <a:prstClr val="white"/>
              </a:solidFill>
            </a:endParaRPr>
          </a:p>
        </p:txBody>
      </p:sp>
      <p:sp>
        <p:nvSpPr>
          <p:cNvPr id="5" name="椭圆 4"/>
          <p:cNvSpPr/>
          <p:nvPr/>
        </p:nvSpPr>
        <p:spPr>
          <a:xfrm>
            <a:off x="1469617" y="981737"/>
            <a:ext cx="826610" cy="809665"/>
          </a:xfrm>
          <a:prstGeom prst="ellipse">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lt1"/>
                </a:solidFill>
                <a:latin typeface="微软雅黑" pitchFamily="34" charset="-122"/>
                <a:ea typeface="微软雅黑" pitchFamily="34" charset="-122"/>
              </a:rPr>
              <a:t>文本</a:t>
            </a:r>
          </a:p>
        </p:txBody>
      </p:sp>
      <p:sp>
        <p:nvSpPr>
          <p:cNvPr id="6" name="椭圆 5"/>
          <p:cNvSpPr/>
          <p:nvPr/>
        </p:nvSpPr>
        <p:spPr>
          <a:xfrm>
            <a:off x="5142413" y="2177532"/>
            <a:ext cx="826610" cy="809665"/>
          </a:xfrm>
          <a:prstGeom prst="ellipse">
            <a:avLst/>
          </a:prstGeom>
          <a:solidFill>
            <a:srgbClr val="36B2E6"/>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lt1"/>
                </a:solidFill>
                <a:latin typeface="微软雅黑" pitchFamily="34" charset="-122"/>
                <a:ea typeface="微软雅黑" pitchFamily="34" charset="-122"/>
              </a:rPr>
              <a:t>文本</a:t>
            </a:r>
          </a:p>
        </p:txBody>
      </p:sp>
      <p:sp>
        <p:nvSpPr>
          <p:cNvPr id="7" name="椭圆 6"/>
          <p:cNvSpPr/>
          <p:nvPr/>
        </p:nvSpPr>
        <p:spPr>
          <a:xfrm>
            <a:off x="3144005" y="3801657"/>
            <a:ext cx="826610" cy="809665"/>
          </a:xfrm>
          <a:prstGeom prst="ellipse">
            <a:avLst/>
          </a:pr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lt1"/>
                </a:solidFill>
                <a:latin typeface="微软雅黑" pitchFamily="34" charset="-122"/>
                <a:ea typeface="微软雅黑" pitchFamily="34" charset="-122"/>
              </a:rPr>
              <a:t>文本</a:t>
            </a:r>
          </a:p>
        </p:txBody>
      </p:sp>
      <p:sp>
        <p:nvSpPr>
          <p:cNvPr id="8" name="TextBox 7"/>
          <p:cNvSpPr txBox="1"/>
          <p:nvPr/>
        </p:nvSpPr>
        <p:spPr>
          <a:xfrm>
            <a:off x="2286093" y="1243609"/>
            <a:ext cx="1333850" cy="1043878"/>
          </a:xfrm>
          <a:prstGeom prst="rect">
            <a:avLst/>
          </a:prstGeom>
          <a:noFill/>
        </p:spPr>
        <p:txBody>
          <a:bodyPr wrap="square" lIns="82808" tIns="41403" rIns="82808" bIns="41403" rtlCol="0">
            <a:spAutoFit/>
          </a:bodyPr>
          <a:lstStyle/>
          <a:p>
            <a:pPr>
              <a:lnSpc>
                <a:spcPct val="130000"/>
              </a:lnSpc>
              <a:defRPr/>
            </a:pPr>
            <a:r>
              <a:rPr lang="zh-CN" altLang="en-US" sz="1200" kern="0" dirty="0">
                <a:solidFill>
                  <a:srgbClr val="002060"/>
                </a:solidFill>
                <a:latin typeface="微软雅黑" pitchFamily="34" charset="-122"/>
                <a:ea typeface="微软雅黑" pitchFamily="34" charset="-122"/>
              </a:rPr>
              <a:t>您的内容打在这里或通过复制您的文本后在此框中选择粘贴。</a:t>
            </a:r>
            <a:endParaRPr lang="en-US" altLang="zh-CN" sz="1200" kern="0" dirty="0">
              <a:solidFill>
                <a:srgbClr val="002060"/>
              </a:solidFill>
              <a:latin typeface="微软雅黑" pitchFamily="34" charset="-122"/>
              <a:ea typeface="微软雅黑" pitchFamily="34" charset="-122"/>
            </a:endParaRPr>
          </a:p>
        </p:txBody>
      </p:sp>
      <p:sp>
        <p:nvSpPr>
          <p:cNvPr id="9" name="TextBox 8"/>
          <p:cNvSpPr txBox="1"/>
          <p:nvPr/>
        </p:nvSpPr>
        <p:spPr>
          <a:xfrm>
            <a:off x="4015138" y="1626991"/>
            <a:ext cx="1333850" cy="963856"/>
          </a:xfrm>
          <a:prstGeom prst="rect">
            <a:avLst/>
          </a:prstGeom>
          <a:noFill/>
        </p:spPr>
        <p:txBody>
          <a:bodyPr wrap="square" lIns="82808" tIns="41403" rIns="82808" bIns="41403" rtlCol="0">
            <a:spAutoFit/>
          </a:bodyPr>
          <a:lstStyle/>
          <a:p>
            <a:pPr>
              <a:lnSpc>
                <a:spcPct val="130000"/>
              </a:lnSpc>
              <a:defRPr/>
            </a:pPr>
            <a:r>
              <a:rPr lang="zh-CN" altLang="en-US" sz="1100" kern="0" dirty="0">
                <a:solidFill>
                  <a:sysClr val="windowText" lastClr="000000">
                    <a:lumMod val="65000"/>
                    <a:lumOff val="35000"/>
                  </a:sysClr>
                </a:solidFill>
                <a:latin typeface="微软雅黑" pitchFamily="34" charset="-122"/>
                <a:ea typeface="微软雅黑" pitchFamily="34" charset="-122"/>
              </a:rPr>
              <a:t>您的内容打在这里或通过复制您的文本后在此框中选择粘贴。</a:t>
            </a:r>
            <a:endParaRPr lang="en-US" altLang="zh-CN" sz="1100" kern="0" dirty="0">
              <a:solidFill>
                <a:sysClr val="windowText" lastClr="000000">
                  <a:lumMod val="65000"/>
                  <a:lumOff val="35000"/>
                </a:sysClr>
              </a:solidFill>
              <a:latin typeface="微软雅黑" pitchFamily="34" charset="-122"/>
              <a:ea typeface="微软雅黑" pitchFamily="34" charset="-122"/>
            </a:endParaRPr>
          </a:p>
        </p:txBody>
      </p:sp>
      <p:sp>
        <p:nvSpPr>
          <p:cNvPr id="10" name="TextBox 9"/>
          <p:cNvSpPr txBox="1"/>
          <p:nvPr/>
        </p:nvSpPr>
        <p:spPr>
          <a:xfrm>
            <a:off x="2473191" y="2880843"/>
            <a:ext cx="1333850" cy="963856"/>
          </a:xfrm>
          <a:prstGeom prst="rect">
            <a:avLst/>
          </a:prstGeom>
          <a:noFill/>
        </p:spPr>
        <p:txBody>
          <a:bodyPr wrap="square" lIns="82808" tIns="41403" rIns="82808" bIns="41403" rtlCol="0">
            <a:spAutoFit/>
          </a:bodyPr>
          <a:lstStyle/>
          <a:p>
            <a:pPr>
              <a:lnSpc>
                <a:spcPct val="130000"/>
              </a:lnSpc>
              <a:defRPr/>
            </a:pPr>
            <a:r>
              <a:rPr lang="zh-CN" altLang="en-US" sz="1100" kern="0" dirty="0">
                <a:solidFill>
                  <a:sysClr val="windowText" lastClr="000000">
                    <a:lumMod val="65000"/>
                    <a:lumOff val="35000"/>
                  </a:sysClr>
                </a:solidFill>
                <a:latin typeface="微软雅黑" pitchFamily="34" charset="-122"/>
                <a:ea typeface="微软雅黑" pitchFamily="34" charset="-122"/>
              </a:rPr>
              <a:t>您的内容打在这里或通过复制您的文本后在此框中选择粘贴。</a:t>
            </a:r>
            <a:endParaRPr lang="en-US" altLang="zh-CN" sz="1100" kern="0" dirty="0">
              <a:solidFill>
                <a:sysClr val="windowText" lastClr="000000">
                  <a:lumMod val="65000"/>
                  <a:lumOff val="35000"/>
                </a:sysClr>
              </a:solidFill>
              <a:latin typeface="微软雅黑" pitchFamily="34" charset="-122"/>
              <a:ea typeface="微软雅黑"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915566"/>
            <a:ext cx="1871476" cy="4002032"/>
          </a:xfrm>
          <a:prstGeom prst="rect">
            <a:avLst/>
          </a:prstGeom>
        </p:spPr>
      </p:pic>
    </p:spTree>
    <p:extLst>
      <p:ext uri="{BB962C8B-B14F-4D97-AF65-F5344CB8AC3E}">
        <p14:creationId xmlns:p14="http://schemas.microsoft.com/office/powerpoint/2010/main" val="363746022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250" tmFilter="0, 0; .2, .5; .8, .5; 1, 0"/>
                                        <p:tgtEl>
                                          <p:spTgt spid="5"/>
                                        </p:tgtEl>
                                      </p:cBhvr>
                                    </p:animEffect>
                                    <p:animScale>
                                      <p:cBhvr>
                                        <p:cTn id="13" dur="125" autoRev="1" fill="hold"/>
                                        <p:tgtEl>
                                          <p:spTgt spid="5"/>
                                        </p:tgtEl>
                                      </p:cBhvr>
                                      <p:by x="105000" y="105000"/>
                                    </p:animScale>
                                  </p:childTnLst>
                                </p:cTn>
                              </p:par>
                            </p:childTnLst>
                          </p:cTn>
                        </p:par>
                        <p:par>
                          <p:cTn id="14" fill="hold">
                            <p:stCondLst>
                              <p:cond delay="750"/>
                            </p:stCondLst>
                            <p:childTnLst>
                              <p:par>
                                <p:cTn id="15" presetID="53" presetClass="entr" presetSubtype="16" fill="hold" grpId="1"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par>
                                <p:cTn id="20" presetID="8" presetClass="emph" presetSubtype="0" fill="hold" grpId="0" nodeType="withEffect">
                                  <p:stCondLst>
                                    <p:cond delay="0"/>
                                  </p:stCondLst>
                                  <p:childTnLst>
                                    <p:animRot by="21600000">
                                      <p:cBhvr>
                                        <p:cTn id="21" dur="1000" fill="hold"/>
                                        <p:tgtEl>
                                          <p:spTgt spid="2"/>
                                        </p:tgtEl>
                                        <p:attrNameLst>
                                          <p:attrName>r</p:attrName>
                                        </p:attrNameLst>
                                      </p:cBhvr>
                                    </p:animRot>
                                  </p:childTnLst>
                                </p:cTn>
                              </p:par>
                            </p:childTnLst>
                          </p:cTn>
                        </p:par>
                        <p:par>
                          <p:cTn id="22" fill="hold">
                            <p:stCondLst>
                              <p:cond delay="175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25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750"/>
                            </p:stCondLst>
                            <p:childTnLst>
                              <p:par>
                                <p:cTn id="35" presetID="26" presetClass="emph" presetSubtype="0" fill="hold" grpId="1" nodeType="afterEffect">
                                  <p:stCondLst>
                                    <p:cond delay="0"/>
                                  </p:stCondLst>
                                  <p:childTnLst>
                                    <p:animEffect transition="out" filter="fade">
                                      <p:cBhvr>
                                        <p:cTn id="36" dur="250" tmFilter="0, 0; .2, .5; .8, .5; 1, 0"/>
                                        <p:tgtEl>
                                          <p:spTgt spid="6"/>
                                        </p:tgtEl>
                                      </p:cBhvr>
                                    </p:animEffect>
                                    <p:animScale>
                                      <p:cBhvr>
                                        <p:cTn id="37" dur="125" autoRev="1" fill="hold"/>
                                        <p:tgtEl>
                                          <p:spTgt spid="6"/>
                                        </p:tgtEl>
                                      </p:cBhvr>
                                      <p:by x="105000" y="105000"/>
                                    </p:animScale>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Effect transition="in" filter="fade">
                                      <p:cBhvr>
                                        <p:cTn id="43" dur="1000"/>
                                        <p:tgtEl>
                                          <p:spTgt spid="3"/>
                                        </p:tgtEl>
                                      </p:cBhvr>
                                    </p:animEffect>
                                  </p:childTnLst>
                                </p:cTn>
                              </p:par>
                              <p:par>
                                <p:cTn id="44" presetID="8" presetClass="emph" presetSubtype="0" fill="hold" grpId="1" nodeType="withEffect">
                                  <p:stCondLst>
                                    <p:cond delay="0"/>
                                  </p:stCondLst>
                                  <p:childTnLst>
                                    <p:animRot by="21600000">
                                      <p:cBhvr>
                                        <p:cTn id="45" dur="1000" fill="hold"/>
                                        <p:tgtEl>
                                          <p:spTgt spid="3"/>
                                        </p:tgtEl>
                                        <p:attrNameLst>
                                          <p:attrName>r</p:attrName>
                                        </p:attrNameLst>
                                      </p:cBhvr>
                                    </p:animRo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5000"/>
                            </p:stCondLst>
                            <p:childTnLst>
                              <p:par>
                                <p:cTn id="59" presetID="26" presetClass="emph" presetSubtype="0" fill="hold" grpId="1" nodeType="afterEffect">
                                  <p:stCondLst>
                                    <p:cond delay="0"/>
                                  </p:stCondLst>
                                  <p:childTnLst>
                                    <p:animEffect transition="out" filter="fade">
                                      <p:cBhvr>
                                        <p:cTn id="60" dur="250" tmFilter="0, 0; .2, .5; .8, .5; 1, 0"/>
                                        <p:tgtEl>
                                          <p:spTgt spid="7"/>
                                        </p:tgtEl>
                                      </p:cBhvr>
                                    </p:animEffect>
                                    <p:animScale>
                                      <p:cBhvr>
                                        <p:cTn id="61" dur="125" autoRev="1" fill="hold"/>
                                        <p:tgtEl>
                                          <p:spTgt spid="7"/>
                                        </p:tgtEl>
                                      </p:cBhvr>
                                      <p:by x="105000" y="105000"/>
                                    </p:animScale>
                                  </p:childTnLst>
                                </p:cTn>
                              </p:par>
                            </p:childTnLst>
                          </p:cTn>
                        </p:par>
                        <p:par>
                          <p:cTn id="62" fill="hold">
                            <p:stCondLst>
                              <p:cond delay="5250"/>
                            </p:stCondLst>
                            <p:childTnLst>
                              <p:par>
                                <p:cTn id="63" presetID="53" presetClass="entr" presetSubtype="16"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1000" fill="hold"/>
                                        <p:tgtEl>
                                          <p:spTgt spid="4"/>
                                        </p:tgtEl>
                                        <p:attrNameLst>
                                          <p:attrName>ppt_w</p:attrName>
                                        </p:attrNameLst>
                                      </p:cBhvr>
                                      <p:tavLst>
                                        <p:tav tm="0">
                                          <p:val>
                                            <p:fltVal val="0"/>
                                          </p:val>
                                        </p:tav>
                                        <p:tav tm="100000">
                                          <p:val>
                                            <p:strVal val="#ppt_w"/>
                                          </p:val>
                                        </p:tav>
                                      </p:tavLst>
                                    </p:anim>
                                    <p:anim calcmode="lin" valueType="num">
                                      <p:cBhvr>
                                        <p:cTn id="66" dur="1000" fill="hold"/>
                                        <p:tgtEl>
                                          <p:spTgt spid="4"/>
                                        </p:tgtEl>
                                        <p:attrNameLst>
                                          <p:attrName>ppt_h</p:attrName>
                                        </p:attrNameLst>
                                      </p:cBhvr>
                                      <p:tavLst>
                                        <p:tav tm="0">
                                          <p:val>
                                            <p:fltVal val="0"/>
                                          </p:val>
                                        </p:tav>
                                        <p:tav tm="100000">
                                          <p:val>
                                            <p:strVal val="#ppt_h"/>
                                          </p:val>
                                        </p:tav>
                                      </p:tavLst>
                                    </p:anim>
                                    <p:animEffect transition="in" filter="fade">
                                      <p:cBhvr>
                                        <p:cTn id="67" dur="1000"/>
                                        <p:tgtEl>
                                          <p:spTgt spid="4"/>
                                        </p:tgtEl>
                                      </p:cBhvr>
                                    </p:animEffect>
                                  </p:childTnLst>
                                </p:cTn>
                              </p:par>
                              <p:par>
                                <p:cTn id="68" presetID="8" presetClass="emph" presetSubtype="0" fill="hold" grpId="1" nodeType="withEffect">
                                  <p:stCondLst>
                                    <p:cond delay="0"/>
                                  </p:stCondLst>
                                  <p:childTnLst>
                                    <p:animRot by="-21600000">
                                      <p:cBhvr>
                                        <p:cTn id="69" dur="1000" fill="hold"/>
                                        <p:tgtEl>
                                          <p:spTgt spid="4"/>
                                        </p:tgtEl>
                                        <p:attrNameLst>
                                          <p:attrName>r</p:attrName>
                                        </p:attrNameLst>
                                      </p:cBhvr>
                                    </p:animRot>
                                  </p:childTnLst>
                                </p:cTn>
                              </p:par>
                            </p:childTnLst>
                          </p:cTn>
                        </p:par>
                        <p:par>
                          <p:cTn id="70" fill="hold">
                            <p:stCondLst>
                              <p:cond delay="6250"/>
                            </p:stCondLst>
                            <p:childTnLst>
                              <p:par>
                                <p:cTn id="71" presetID="53" presetClass="entr" presetSubtype="16"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35"/>
          <p:cNvSpPr>
            <a:spLocks/>
          </p:cNvSpPr>
          <p:nvPr/>
        </p:nvSpPr>
        <p:spPr bwMode="auto">
          <a:xfrm flipV="1">
            <a:off x="2630681" y="2034436"/>
            <a:ext cx="370017" cy="347593"/>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gradFill>
            <a:gsLst>
              <a:gs pos="0">
                <a:schemeClr val="bg1">
                  <a:shade val="30000"/>
                  <a:satMod val="115000"/>
                  <a:lumMod val="76000"/>
                  <a:lumOff val="24000"/>
                  <a:alpha val="76000"/>
                </a:schemeClr>
              </a:gs>
              <a:gs pos="59000">
                <a:schemeClr val="bg1">
                  <a:alpha val="73000"/>
                </a:schemeClr>
              </a:gs>
            </a:gsLst>
            <a:lin ang="13500000" scaled="1"/>
          </a:gradFill>
          <a:ln>
            <a:noFill/>
          </a:ln>
        </p:spPr>
        <p:txBody>
          <a:bodyPr vert="horz" wrap="square" lIns="68572" tIns="34286" rIns="68572" bIns="34286" numCol="1" anchor="t" anchorCtr="0" compatLnSpc="1">
            <a:prstTxWarp prst="textNoShape">
              <a:avLst/>
            </a:prstTxWarp>
          </a:bodyPr>
          <a:lstStyle/>
          <a:p>
            <a:endParaRPr lang="zh-CN" altLang="en-US" sz="1280">
              <a:solidFill>
                <a:schemeClr val="tx1">
                  <a:lumMod val="65000"/>
                  <a:lumOff val="35000"/>
                </a:schemeClr>
              </a:solidFill>
              <a:latin typeface="微软雅黑" pitchFamily="34" charset="-122"/>
              <a:ea typeface="微软雅黑" pitchFamily="34" charset="-122"/>
            </a:endParaRPr>
          </a:p>
        </p:txBody>
      </p:sp>
      <p:sp>
        <p:nvSpPr>
          <p:cNvPr id="74" name="Freeform 27"/>
          <p:cNvSpPr>
            <a:spLocks/>
          </p:cNvSpPr>
          <p:nvPr/>
        </p:nvSpPr>
        <p:spPr bwMode="auto">
          <a:xfrm flipV="1">
            <a:off x="2748301" y="2208232"/>
            <a:ext cx="1708806" cy="1014744"/>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8CC94C"/>
          </a:solidFill>
          <a:ln>
            <a:noFill/>
          </a:ln>
          <a:effectLst/>
          <a:scene3d>
            <a:camera prst="orthographicFront">
              <a:rot lat="0" lon="0" rev="0"/>
            </a:camera>
            <a:lightRig rig="contrasting" dir="t">
              <a:rot lat="0" lon="0" rev="1500000"/>
            </a:lightRig>
          </a:scene3d>
          <a:sp3d prstMaterial="metal">
            <a:bevelT w="88900" h="88900"/>
          </a:sp3d>
        </p:spPr>
        <p:txBody>
          <a:bodyPr vert="horz" wrap="square" lIns="68572" tIns="34286" rIns="68572" bIns="34286" numCol="1" anchor="t" anchorCtr="0" compatLnSpc="1">
            <a:prstTxWarp prst="textNoShape">
              <a:avLst/>
            </a:prstTxWarp>
          </a:bodyPr>
          <a:lstStyle/>
          <a:p>
            <a:endParaRPr lang="zh-CN" altLang="en-US" sz="1280">
              <a:latin typeface="微软雅黑" pitchFamily="34" charset="-122"/>
              <a:ea typeface="微软雅黑" pitchFamily="34" charset="-122"/>
            </a:endParaRPr>
          </a:p>
        </p:txBody>
      </p:sp>
      <p:sp>
        <p:nvSpPr>
          <p:cNvPr id="75" name="Freeform 27"/>
          <p:cNvSpPr>
            <a:spLocks/>
          </p:cNvSpPr>
          <p:nvPr/>
        </p:nvSpPr>
        <p:spPr bwMode="auto">
          <a:xfrm flipH="1">
            <a:off x="4632582" y="2239888"/>
            <a:ext cx="1659044" cy="985194"/>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8CC94C"/>
          </a:solidFill>
          <a:ln>
            <a:noFill/>
          </a:ln>
          <a:effectLst/>
          <a:scene3d>
            <a:camera prst="orthographicFront">
              <a:rot lat="0" lon="0" rev="0"/>
            </a:camera>
            <a:lightRig rig="contrasting" dir="t">
              <a:rot lat="0" lon="0" rev="1500000"/>
            </a:lightRig>
          </a:scene3d>
          <a:sp3d prstMaterial="metal">
            <a:bevelT w="88900" h="88900"/>
          </a:sp3d>
        </p:spPr>
        <p:txBody>
          <a:bodyPr vert="horz" wrap="square" lIns="68572" tIns="34286" rIns="68572" bIns="34286" numCol="1" anchor="t" anchorCtr="0" compatLnSpc="1">
            <a:prstTxWarp prst="textNoShape">
              <a:avLst/>
            </a:prstTxWarp>
          </a:bodyPr>
          <a:lstStyle/>
          <a:p>
            <a:endParaRPr lang="zh-CN" altLang="en-US" sz="1280">
              <a:latin typeface="微软雅黑" pitchFamily="34" charset="-122"/>
              <a:ea typeface="微软雅黑" pitchFamily="34" charset="-122"/>
            </a:endParaRPr>
          </a:p>
        </p:txBody>
      </p:sp>
      <p:sp>
        <p:nvSpPr>
          <p:cNvPr id="76" name="Freeform 35"/>
          <p:cNvSpPr>
            <a:spLocks/>
          </p:cNvSpPr>
          <p:nvPr/>
        </p:nvSpPr>
        <p:spPr bwMode="auto">
          <a:xfrm flipH="1">
            <a:off x="6055120" y="3077129"/>
            <a:ext cx="359242" cy="337471"/>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gradFill>
            <a:gsLst>
              <a:gs pos="0">
                <a:schemeClr val="bg1">
                  <a:shade val="30000"/>
                  <a:satMod val="115000"/>
                  <a:lumMod val="76000"/>
                  <a:lumOff val="24000"/>
                  <a:alpha val="76000"/>
                </a:schemeClr>
              </a:gs>
              <a:gs pos="59000">
                <a:schemeClr val="bg1">
                  <a:alpha val="73000"/>
                </a:schemeClr>
              </a:gs>
            </a:gsLst>
            <a:lin ang="13500000" scaled="1"/>
          </a:gradFill>
          <a:ln>
            <a:noFill/>
          </a:ln>
        </p:spPr>
        <p:txBody>
          <a:bodyPr vert="horz" wrap="square" lIns="68572" tIns="34286" rIns="68572" bIns="34286" numCol="1" anchor="t" anchorCtr="0" compatLnSpc="1">
            <a:prstTxWarp prst="textNoShape">
              <a:avLst/>
            </a:prstTxWarp>
          </a:bodyPr>
          <a:lstStyle/>
          <a:p>
            <a:endParaRPr lang="zh-CN" altLang="en-US" sz="1280">
              <a:latin typeface="微软雅黑" pitchFamily="34" charset="-122"/>
              <a:ea typeface="微软雅黑" pitchFamily="34" charset="-122"/>
            </a:endParaRPr>
          </a:p>
        </p:txBody>
      </p:sp>
      <p:sp>
        <p:nvSpPr>
          <p:cNvPr id="78" name="Freeform 27"/>
          <p:cNvSpPr>
            <a:spLocks/>
          </p:cNvSpPr>
          <p:nvPr/>
        </p:nvSpPr>
        <p:spPr bwMode="auto">
          <a:xfrm rot="16200000" flipH="1">
            <a:off x="3747183" y="1243473"/>
            <a:ext cx="1649530" cy="979543"/>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108136"/>
          </a:solidFill>
          <a:ln>
            <a:noFill/>
          </a:ln>
          <a:effectLst/>
          <a:scene3d>
            <a:camera prst="orthographicFront">
              <a:rot lat="0" lon="0" rev="0"/>
            </a:camera>
            <a:lightRig rig="contrasting" dir="t">
              <a:rot lat="0" lon="0" rev="1500000"/>
            </a:lightRig>
          </a:scene3d>
          <a:sp3d prstMaterial="metal">
            <a:bevelT w="88900" h="88900"/>
          </a:sp3d>
        </p:spPr>
        <p:txBody>
          <a:bodyPr vert="horz" wrap="square" lIns="68572" tIns="34286" rIns="68572" bIns="34286" numCol="1" anchor="t" anchorCtr="0" compatLnSpc="1">
            <a:prstTxWarp prst="textNoShape">
              <a:avLst/>
            </a:prstTxWarp>
          </a:bodyPr>
          <a:lstStyle/>
          <a:p>
            <a:endParaRPr lang="zh-CN" altLang="en-US" sz="1280">
              <a:solidFill>
                <a:schemeClr val="bg1"/>
              </a:solidFill>
              <a:latin typeface="微软雅黑" pitchFamily="34" charset="-122"/>
              <a:ea typeface="微软雅黑" pitchFamily="34" charset="-122"/>
            </a:endParaRPr>
          </a:p>
        </p:txBody>
      </p:sp>
      <p:sp>
        <p:nvSpPr>
          <p:cNvPr id="79" name="Freeform 35"/>
          <p:cNvSpPr>
            <a:spLocks/>
          </p:cNvSpPr>
          <p:nvPr/>
        </p:nvSpPr>
        <p:spPr bwMode="auto">
          <a:xfrm rot="5400000" flipH="1">
            <a:off x="3886631" y="4357814"/>
            <a:ext cx="363483" cy="341455"/>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gradFill>
            <a:gsLst>
              <a:gs pos="0">
                <a:schemeClr val="bg1">
                  <a:shade val="30000"/>
                  <a:satMod val="115000"/>
                  <a:lumMod val="76000"/>
                  <a:lumOff val="24000"/>
                  <a:alpha val="76000"/>
                </a:schemeClr>
              </a:gs>
              <a:gs pos="59000">
                <a:schemeClr val="bg1">
                  <a:alpha val="73000"/>
                </a:schemeClr>
              </a:gs>
            </a:gsLst>
            <a:lin ang="13500000" scaled="1"/>
          </a:gradFill>
          <a:ln>
            <a:noFill/>
          </a:ln>
        </p:spPr>
        <p:txBody>
          <a:bodyPr vert="horz" wrap="square" lIns="68572" tIns="34286" rIns="68572" bIns="34286" numCol="1" anchor="t" anchorCtr="0" compatLnSpc="1">
            <a:prstTxWarp prst="textNoShape">
              <a:avLst/>
            </a:prstTxWarp>
          </a:bodyPr>
          <a:lstStyle/>
          <a:p>
            <a:endParaRPr lang="zh-CN" altLang="en-US" sz="1280">
              <a:latin typeface="微软雅黑" pitchFamily="34" charset="-122"/>
              <a:ea typeface="微软雅黑" pitchFamily="34" charset="-122"/>
            </a:endParaRPr>
          </a:p>
        </p:txBody>
      </p:sp>
      <p:sp>
        <p:nvSpPr>
          <p:cNvPr id="80" name="Freeform 27"/>
          <p:cNvSpPr>
            <a:spLocks/>
          </p:cNvSpPr>
          <p:nvPr/>
        </p:nvSpPr>
        <p:spPr bwMode="auto">
          <a:xfrm rot="5400000" flipH="1">
            <a:off x="3727471" y="3255469"/>
            <a:ext cx="1678631" cy="996825"/>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108136"/>
          </a:solidFill>
          <a:ln>
            <a:noFill/>
          </a:ln>
          <a:effectLst/>
          <a:scene3d>
            <a:camera prst="orthographicFront">
              <a:rot lat="0" lon="0" rev="0"/>
            </a:camera>
            <a:lightRig rig="contrasting" dir="t">
              <a:rot lat="0" lon="0" rev="1500000"/>
            </a:lightRig>
          </a:scene3d>
          <a:sp3d prstMaterial="metal">
            <a:bevelT w="88900" h="88900"/>
          </a:sp3d>
        </p:spPr>
        <p:txBody>
          <a:bodyPr vert="horz" wrap="square" lIns="68572" tIns="34286" rIns="68572" bIns="34286" numCol="1" anchor="t" anchorCtr="0" compatLnSpc="1">
            <a:prstTxWarp prst="textNoShape">
              <a:avLst/>
            </a:prstTxWarp>
          </a:bodyPr>
          <a:lstStyle/>
          <a:p>
            <a:endParaRPr lang="zh-CN" altLang="en-US" sz="1280">
              <a:latin typeface="微软雅黑" pitchFamily="34" charset="-122"/>
              <a:ea typeface="微软雅黑" pitchFamily="34" charset="-122"/>
            </a:endParaRPr>
          </a:p>
        </p:txBody>
      </p:sp>
      <p:sp>
        <p:nvSpPr>
          <p:cNvPr id="81" name="文本框 60"/>
          <p:cNvSpPr txBox="1"/>
          <p:nvPr/>
        </p:nvSpPr>
        <p:spPr>
          <a:xfrm>
            <a:off x="4296684" y="1840063"/>
            <a:ext cx="591829" cy="507831"/>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700" dirty="0">
                <a:latin typeface="微软雅黑" pitchFamily="34" charset="-122"/>
                <a:ea typeface="微软雅黑" pitchFamily="34" charset="-122"/>
              </a:rPr>
              <a:t>01</a:t>
            </a:r>
            <a:endParaRPr lang="zh-CN" altLang="en-US" sz="2700" dirty="0">
              <a:latin typeface="微软雅黑" pitchFamily="34" charset="-122"/>
              <a:ea typeface="微软雅黑" pitchFamily="34" charset="-122"/>
            </a:endParaRPr>
          </a:p>
        </p:txBody>
      </p:sp>
      <p:sp>
        <p:nvSpPr>
          <p:cNvPr id="82" name="文本框 61"/>
          <p:cNvSpPr txBox="1"/>
          <p:nvPr/>
        </p:nvSpPr>
        <p:spPr>
          <a:xfrm>
            <a:off x="4315429" y="3286213"/>
            <a:ext cx="591829" cy="507831"/>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700" dirty="0">
                <a:latin typeface="微软雅黑" pitchFamily="34" charset="-122"/>
                <a:ea typeface="微软雅黑" pitchFamily="34" charset="-122"/>
              </a:rPr>
              <a:t>03</a:t>
            </a:r>
            <a:endParaRPr lang="zh-CN" altLang="en-US" sz="2700" dirty="0">
              <a:latin typeface="微软雅黑" pitchFamily="34" charset="-122"/>
              <a:ea typeface="微软雅黑" pitchFamily="34" charset="-122"/>
            </a:endParaRPr>
          </a:p>
        </p:txBody>
      </p:sp>
      <p:sp>
        <p:nvSpPr>
          <p:cNvPr id="83" name="文本框 62"/>
          <p:cNvSpPr txBox="1"/>
          <p:nvPr/>
        </p:nvSpPr>
        <p:spPr>
          <a:xfrm>
            <a:off x="3540693" y="2495388"/>
            <a:ext cx="591829" cy="507831"/>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700" dirty="0">
                <a:latin typeface="微软雅黑" pitchFamily="34" charset="-122"/>
                <a:ea typeface="微软雅黑" pitchFamily="34" charset="-122"/>
              </a:rPr>
              <a:t>04</a:t>
            </a:r>
            <a:endParaRPr lang="zh-CN" altLang="en-US" sz="2700" dirty="0">
              <a:latin typeface="微软雅黑" pitchFamily="34" charset="-122"/>
              <a:ea typeface="微软雅黑" pitchFamily="34" charset="-122"/>
            </a:endParaRPr>
          </a:p>
        </p:txBody>
      </p:sp>
      <p:sp>
        <p:nvSpPr>
          <p:cNvPr id="84" name="文本框 63"/>
          <p:cNvSpPr txBox="1"/>
          <p:nvPr/>
        </p:nvSpPr>
        <p:spPr>
          <a:xfrm>
            <a:off x="4837272" y="2495388"/>
            <a:ext cx="591829" cy="507831"/>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700" dirty="0">
                <a:latin typeface="微软雅黑" pitchFamily="34" charset="-122"/>
                <a:ea typeface="微软雅黑" pitchFamily="34" charset="-122"/>
              </a:rPr>
              <a:t>02</a:t>
            </a:r>
            <a:endParaRPr lang="zh-CN" altLang="en-US" sz="2700" dirty="0">
              <a:latin typeface="微软雅黑" pitchFamily="34" charset="-122"/>
              <a:ea typeface="微软雅黑" pitchFamily="34" charset="-122"/>
            </a:endParaRPr>
          </a:p>
        </p:txBody>
      </p:sp>
      <p:sp>
        <p:nvSpPr>
          <p:cNvPr id="85" name="文本框 49"/>
          <p:cNvSpPr txBox="1"/>
          <p:nvPr/>
        </p:nvSpPr>
        <p:spPr>
          <a:xfrm>
            <a:off x="5910958" y="874796"/>
            <a:ext cx="1506035" cy="355034"/>
          </a:xfrm>
          <a:prstGeom prst="rect">
            <a:avLst/>
          </a:prstGeom>
          <a:noFill/>
        </p:spPr>
        <p:txBody>
          <a:bodyPr wrap="square"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86" name="矩形 85"/>
          <p:cNvSpPr/>
          <p:nvPr/>
        </p:nvSpPr>
        <p:spPr>
          <a:xfrm>
            <a:off x="5928973" y="1207936"/>
            <a:ext cx="1913045" cy="5407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87" name="文本框 49"/>
          <p:cNvSpPr txBox="1"/>
          <p:nvPr/>
        </p:nvSpPr>
        <p:spPr>
          <a:xfrm>
            <a:off x="5928973" y="3426274"/>
            <a:ext cx="1506035" cy="355034"/>
          </a:xfrm>
          <a:prstGeom prst="rect">
            <a:avLst/>
          </a:prstGeom>
          <a:noFill/>
        </p:spPr>
        <p:txBody>
          <a:bodyPr wrap="square"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88" name="矩形 87"/>
          <p:cNvSpPr/>
          <p:nvPr/>
        </p:nvSpPr>
        <p:spPr>
          <a:xfrm>
            <a:off x="5946988" y="3759414"/>
            <a:ext cx="1913045" cy="5407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89" name="文本框 49"/>
          <p:cNvSpPr txBox="1"/>
          <p:nvPr/>
        </p:nvSpPr>
        <p:spPr>
          <a:xfrm>
            <a:off x="1169552" y="3367216"/>
            <a:ext cx="1506035" cy="355034"/>
          </a:xfrm>
          <a:prstGeom prst="rect">
            <a:avLst/>
          </a:prstGeom>
          <a:noFill/>
        </p:spPr>
        <p:txBody>
          <a:bodyPr wrap="square"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90" name="矩形 89"/>
          <p:cNvSpPr/>
          <p:nvPr/>
        </p:nvSpPr>
        <p:spPr>
          <a:xfrm>
            <a:off x="666828" y="3700356"/>
            <a:ext cx="2000617" cy="5407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91" name="文本框 49"/>
          <p:cNvSpPr txBox="1"/>
          <p:nvPr/>
        </p:nvSpPr>
        <p:spPr>
          <a:xfrm>
            <a:off x="1169552" y="1272391"/>
            <a:ext cx="1506035" cy="355034"/>
          </a:xfrm>
          <a:prstGeom prst="rect">
            <a:avLst/>
          </a:prstGeom>
          <a:noFill/>
        </p:spPr>
        <p:txBody>
          <a:bodyPr wrap="square"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92" name="矩形 91"/>
          <p:cNvSpPr/>
          <p:nvPr/>
        </p:nvSpPr>
        <p:spPr>
          <a:xfrm>
            <a:off x="666828" y="1605532"/>
            <a:ext cx="2000617" cy="5407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88921733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par>
                          <p:cTn id="8" fill="hold">
                            <p:stCondLst>
                              <p:cond delay="800"/>
                            </p:stCondLst>
                            <p:childTnLst>
                              <p:par>
                                <p:cTn id="9" presetID="23" presetClass="entr" presetSubtype="3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strVal val="(6*min(max(#ppt_w*#ppt_h,.3),1)-7.4)/-.7*#ppt_w"/>
                                          </p:val>
                                        </p:tav>
                                        <p:tav tm="100000">
                                          <p:val>
                                            <p:strVal val="#ppt_w"/>
                                          </p:val>
                                        </p:tav>
                                      </p:tavLst>
                                    </p:anim>
                                    <p:anim calcmode="lin" valueType="num">
                                      <p:cBhvr>
                                        <p:cTn id="12" dur="500" fill="hold"/>
                                        <p:tgtEl>
                                          <p:spTgt spid="81"/>
                                        </p:tgtEl>
                                        <p:attrNameLst>
                                          <p:attrName>ppt_h</p:attrName>
                                        </p:attrNameLst>
                                      </p:cBhvr>
                                      <p:tavLst>
                                        <p:tav tm="0">
                                          <p:val>
                                            <p:strVal val="(6*min(max(#ppt_w*#ppt_h,.3),1)-7.4)/-.7*#ppt_h"/>
                                          </p:val>
                                        </p:tav>
                                        <p:tav tm="100000">
                                          <p:val>
                                            <p:strVal val="#ppt_h"/>
                                          </p:val>
                                        </p:tav>
                                      </p:tavLst>
                                    </p:anim>
                                    <p:anim calcmode="lin" valueType="num">
                                      <p:cBhvr>
                                        <p:cTn id="13" dur="500" fill="hold"/>
                                        <p:tgtEl>
                                          <p:spTgt spid="81"/>
                                        </p:tgtEl>
                                        <p:attrNameLst>
                                          <p:attrName>ppt_x</p:attrName>
                                        </p:attrNameLst>
                                      </p:cBhvr>
                                      <p:tavLst>
                                        <p:tav tm="0">
                                          <p:val>
                                            <p:fltVal val="0.5"/>
                                          </p:val>
                                        </p:tav>
                                        <p:tav tm="100000">
                                          <p:val>
                                            <p:strVal val="#ppt_x"/>
                                          </p:val>
                                        </p:tav>
                                      </p:tavLst>
                                    </p:anim>
                                    <p:anim calcmode="lin" valueType="num">
                                      <p:cBhvr>
                                        <p:cTn id="14" dur="500" fill="hold"/>
                                        <p:tgtEl>
                                          <p:spTgt spid="81"/>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1300"/>
                            </p:stCondLst>
                            <p:childTnLst>
                              <p:par>
                                <p:cTn id="16" presetID="22" presetClass="entr" presetSubtype="8" fill="hold" grpId="0" nodeType="after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wipe(left)">
                                      <p:cBhvr>
                                        <p:cTn id="18" dur="500"/>
                                        <p:tgtEl>
                                          <p:spTgt spid="76"/>
                                        </p:tgtEl>
                                      </p:cBhvr>
                                    </p:animEffect>
                                  </p:childTnLst>
                                </p:cTn>
                              </p:par>
                              <p:par>
                                <p:cTn id="19" presetID="22" presetClass="entr" presetSubtype="2" fill="hold" grpId="0" nodeType="withEffect">
                                  <p:stCondLst>
                                    <p:cond delay="300"/>
                                  </p:stCondLst>
                                  <p:childTnLst>
                                    <p:set>
                                      <p:cBhvr>
                                        <p:cTn id="20" dur="1" fill="hold">
                                          <p:stCondLst>
                                            <p:cond delay="0"/>
                                          </p:stCondLst>
                                        </p:cTn>
                                        <p:tgtEl>
                                          <p:spTgt spid="75"/>
                                        </p:tgtEl>
                                        <p:attrNameLst>
                                          <p:attrName>style.visibility</p:attrName>
                                        </p:attrNameLst>
                                      </p:cBhvr>
                                      <p:to>
                                        <p:strVal val="visible"/>
                                      </p:to>
                                    </p:set>
                                    <p:animEffect transition="in" filter="wipe(right)">
                                      <p:cBhvr>
                                        <p:cTn id="21" dur="500"/>
                                        <p:tgtEl>
                                          <p:spTgt spid="75"/>
                                        </p:tgtEl>
                                      </p:cBhvr>
                                    </p:animEffect>
                                  </p:childTnLst>
                                </p:cTn>
                              </p:par>
                            </p:childTnLst>
                          </p:cTn>
                        </p:par>
                        <p:par>
                          <p:cTn id="22" fill="hold">
                            <p:stCondLst>
                              <p:cond delay="2100"/>
                            </p:stCondLst>
                            <p:childTnLst>
                              <p:par>
                                <p:cTn id="23" presetID="23" presetClass="entr" presetSubtype="36"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 calcmode="lin" valueType="num">
                                      <p:cBhvr>
                                        <p:cTn id="25" dur="500" fill="hold"/>
                                        <p:tgtEl>
                                          <p:spTgt spid="84"/>
                                        </p:tgtEl>
                                        <p:attrNameLst>
                                          <p:attrName>ppt_w</p:attrName>
                                        </p:attrNameLst>
                                      </p:cBhvr>
                                      <p:tavLst>
                                        <p:tav tm="0">
                                          <p:val>
                                            <p:strVal val="(6*min(max(#ppt_w*#ppt_h,.3),1)-7.4)/-.7*#ppt_w"/>
                                          </p:val>
                                        </p:tav>
                                        <p:tav tm="100000">
                                          <p:val>
                                            <p:strVal val="#ppt_w"/>
                                          </p:val>
                                        </p:tav>
                                      </p:tavLst>
                                    </p:anim>
                                    <p:anim calcmode="lin" valueType="num">
                                      <p:cBhvr>
                                        <p:cTn id="26" dur="500" fill="hold"/>
                                        <p:tgtEl>
                                          <p:spTgt spid="84"/>
                                        </p:tgtEl>
                                        <p:attrNameLst>
                                          <p:attrName>ppt_h</p:attrName>
                                        </p:attrNameLst>
                                      </p:cBhvr>
                                      <p:tavLst>
                                        <p:tav tm="0">
                                          <p:val>
                                            <p:strVal val="(6*min(max(#ppt_w*#ppt_h,.3),1)-7.4)/-.7*#ppt_h"/>
                                          </p:val>
                                        </p:tav>
                                        <p:tav tm="100000">
                                          <p:val>
                                            <p:strVal val="#ppt_h"/>
                                          </p:val>
                                        </p:tav>
                                      </p:tavLst>
                                    </p:anim>
                                    <p:anim calcmode="lin" valueType="num">
                                      <p:cBhvr>
                                        <p:cTn id="27" dur="500" fill="hold"/>
                                        <p:tgtEl>
                                          <p:spTgt spid="84"/>
                                        </p:tgtEl>
                                        <p:attrNameLst>
                                          <p:attrName>ppt_x</p:attrName>
                                        </p:attrNameLst>
                                      </p:cBhvr>
                                      <p:tavLst>
                                        <p:tav tm="0">
                                          <p:val>
                                            <p:fltVal val="0.5"/>
                                          </p:val>
                                        </p:tav>
                                        <p:tav tm="100000">
                                          <p:val>
                                            <p:strVal val="#ppt_x"/>
                                          </p:val>
                                        </p:tav>
                                      </p:tavLst>
                                    </p:anim>
                                    <p:anim calcmode="lin" valueType="num">
                                      <p:cBhvr>
                                        <p:cTn id="28" dur="500" fill="hold"/>
                                        <p:tgtEl>
                                          <p:spTgt spid="84"/>
                                        </p:tgtEl>
                                        <p:attrNameLst>
                                          <p:attrName>ppt_y</p:attrName>
                                        </p:attrNameLst>
                                      </p:cBhvr>
                                      <p:tavLst>
                                        <p:tav tm="0">
                                          <p:val>
                                            <p:strVal val="1+(6*min(max(#ppt_w*#ppt_h,.3),1)-7.4)/-.7*#ppt_h/2"/>
                                          </p:val>
                                        </p:tav>
                                        <p:tav tm="100000">
                                          <p:val>
                                            <p:strVal val="#ppt_y"/>
                                          </p:val>
                                        </p:tav>
                                      </p:tavLst>
                                    </p:anim>
                                  </p:childTnLst>
                                </p:cTn>
                              </p:par>
                            </p:childTnLst>
                          </p:cTn>
                        </p:par>
                        <p:par>
                          <p:cTn id="29" fill="hold">
                            <p:stCondLst>
                              <p:cond delay="2600"/>
                            </p:stCondLst>
                            <p:childTnLst>
                              <p:par>
                                <p:cTn id="30" presetID="22" presetClass="entr" presetSubtype="1"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up)">
                                      <p:cBhvr>
                                        <p:cTn id="32" dur="500"/>
                                        <p:tgtEl>
                                          <p:spTgt spid="79"/>
                                        </p:tgtEl>
                                      </p:cBhvr>
                                    </p:animEffect>
                                  </p:childTnLst>
                                </p:cTn>
                              </p:par>
                              <p:par>
                                <p:cTn id="33" presetID="22" presetClass="entr" presetSubtype="4" fill="hold" grpId="0" nodeType="withEffect">
                                  <p:stCondLst>
                                    <p:cond delay="300"/>
                                  </p:stCondLst>
                                  <p:childTnLst>
                                    <p:set>
                                      <p:cBhvr>
                                        <p:cTn id="34" dur="1" fill="hold">
                                          <p:stCondLst>
                                            <p:cond delay="0"/>
                                          </p:stCondLst>
                                        </p:cTn>
                                        <p:tgtEl>
                                          <p:spTgt spid="80"/>
                                        </p:tgtEl>
                                        <p:attrNameLst>
                                          <p:attrName>style.visibility</p:attrName>
                                        </p:attrNameLst>
                                      </p:cBhvr>
                                      <p:to>
                                        <p:strVal val="visible"/>
                                      </p:to>
                                    </p:set>
                                    <p:animEffect transition="in" filter="wipe(down)">
                                      <p:cBhvr>
                                        <p:cTn id="35" dur="500"/>
                                        <p:tgtEl>
                                          <p:spTgt spid="80"/>
                                        </p:tgtEl>
                                      </p:cBhvr>
                                    </p:animEffect>
                                  </p:childTnLst>
                                </p:cTn>
                              </p:par>
                            </p:childTnLst>
                          </p:cTn>
                        </p:par>
                        <p:par>
                          <p:cTn id="36" fill="hold">
                            <p:stCondLst>
                              <p:cond delay="3400"/>
                            </p:stCondLst>
                            <p:childTnLst>
                              <p:par>
                                <p:cTn id="37" presetID="23" presetClass="entr" presetSubtype="36" fill="hold" grpId="0" nodeType="after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p:cTn id="39" dur="500" fill="hold"/>
                                        <p:tgtEl>
                                          <p:spTgt spid="82"/>
                                        </p:tgtEl>
                                        <p:attrNameLst>
                                          <p:attrName>ppt_w</p:attrName>
                                        </p:attrNameLst>
                                      </p:cBhvr>
                                      <p:tavLst>
                                        <p:tav tm="0">
                                          <p:val>
                                            <p:strVal val="(6*min(max(#ppt_w*#ppt_h,.3),1)-7.4)/-.7*#ppt_w"/>
                                          </p:val>
                                        </p:tav>
                                        <p:tav tm="100000">
                                          <p:val>
                                            <p:strVal val="#ppt_w"/>
                                          </p:val>
                                        </p:tav>
                                      </p:tavLst>
                                    </p:anim>
                                    <p:anim calcmode="lin" valueType="num">
                                      <p:cBhvr>
                                        <p:cTn id="40" dur="500" fill="hold"/>
                                        <p:tgtEl>
                                          <p:spTgt spid="82"/>
                                        </p:tgtEl>
                                        <p:attrNameLst>
                                          <p:attrName>ppt_h</p:attrName>
                                        </p:attrNameLst>
                                      </p:cBhvr>
                                      <p:tavLst>
                                        <p:tav tm="0">
                                          <p:val>
                                            <p:strVal val="(6*min(max(#ppt_w*#ppt_h,.3),1)-7.4)/-.7*#ppt_h"/>
                                          </p:val>
                                        </p:tav>
                                        <p:tav tm="100000">
                                          <p:val>
                                            <p:strVal val="#ppt_h"/>
                                          </p:val>
                                        </p:tav>
                                      </p:tavLst>
                                    </p:anim>
                                    <p:anim calcmode="lin" valueType="num">
                                      <p:cBhvr>
                                        <p:cTn id="41" dur="500" fill="hold"/>
                                        <p:tgtEl>
                                          <p:spTgt spid="82"/>
                                        </p:tgtEl>
                                        <p:attrNameLst>
                                          <p:attrName>ppt_x</p:attrName>
                                        </p:attrNameLst>
                                      </p:cBhvr>
                                      <p:tavLst>
                                        <p:tav tm="0">
                                          <p:val>
                                            <p:fltVal val="0.5"/>
                                          </p:val>
                                        </p:tav>
                                        <p:tav tm="100000">
                                          <p:val>
                                            <p:strVal val="#ppt_x"/>
                                          </p:val>
                                        </p:tav>
                                      </p:tavLst>
                                    </p:anim>
                                    <p:anim calcmode="lin" valueType="num">
                                      <p:cBhvr>
                                        <p:cTn id="42" dur="500" fill="hold"/>
                                        <p:tgtEl>
                                          <p:spTgt spid="82"/>
                                        </p:tgtEl>
                                        <p:attrNameLst>
                                          <p:attrName>ppt_y</p:attrName>
                                        </p:attrNameLst>
                                      </p:cBhvr>
                                      <p:tavLst>
                                        <p:tav tm="0">
                                          <p:val>
                                            <p:strVal val="1+(6*min(max(#ppt_w*#ppt_h,.3),1)-7.4)/-.7*#ppt_h/2"/>
                                          </p:val>
                                        </p:tav>
                                        <p:tav tm="100000">
                                          <p:val>
                                            <p:strVal val="#ppt_y"/>
                                          </p:val>
                                        </p:tav>
                                      </p:tavLst>
                                    </p:anim>
                                  </p:childTnLst>
                                </p:cTn>
                              </p:par>
                            </p:childTnLst>
                          </p:cTn>
                        </p:par>
                        <p:par>
                          <p:cTn id="43" fill="hold">
                            <p:stCondLst>
                              <p:cond delay="3900"/>
                            </p:stCondLst>
                            <p:childTnLst>
                              <p:par>
                                <p:cTn id="44" presetID="22" presetClass="entr" presetSubtype="2"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right)">
                                      <p:cBhvr>
                                        <p:cTn id="46" dur="500"/>
                                        <p:tgtEl>
                                          <p:spTgt spid="73"/>
                                        </p:tgtEl>
                                      </p:cBhvr>
                                    </p:animEffect>
                                  </p:childTnLst>
                                </p:cTn>
                              </p:par>
                            </p:childTnLst>
                          </p:cTn>
                        </p:par>
                        <p:par>
                          <p:cTn id="47" fill="hold">
                            <p:stCondLst>
                              <p:cond delay="4400"/>
                            </p:stCondLst>
                            <p:childTnLst>
                              <p:par>
                                <p:cTn id="48" presetID="22" presetClass="entr" presetSubtype="8" fill="hold" grpId="0"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left)">
                                      <p:cBhvr>
                                        <p:cTn id="50" dur="500"/>
                                        <p:tgtEl>
                                          <p:spTgt spid="74"/>
                                        </p:tgtEl>
                                      </p:cBhvr>
                                    </p:animEffect>
                                  </p:childTnLst>
                                </p:cTn>
                              </p:par>
                            </p:childTnLst>
                          </p:cTn>
                        </p:par>
                        <p:par>
                          <p:cTn id="51" fill="hold">
                            <p:stCondLst>
                              <p:cond delay="4900"/>
                            </p:stCondLst>
                            <p:childTnLst>
                              <p:par>
                                <p:cTn id="52" presetID="23" presetClass="entr" presetSubtype="36" fill="hold" grpId="0" nodeType="afterEffect">
                                  <p:stCondLst>
                                    <p:cond delay="0"/>
                                  </p:stCondLst>
                                  <p:childTnLst>
                                    <p:set>
                                      <p:cBhvr>
                                        <p:cTn id="53" dur="1" fill="hold">
                                          <p:stCondLst>
                                            <p:cond delay="0"/>
                                          </p:stCondLst>
                                        </p:cTn>
                                        <p:tgtEl>
                                          <p:spTgt spid="83"/>
                                        </p:tgtEl>
                                        <p:attrNameLst>
                                          <p:attrName>style.visibility</p:attrName>
                                        </p:attrNameLst>
                                      </p:cBhvr>
                                      <p:to>
                                        <p:strVal val="visible"/>
                                      </p:to>
                                    </p:set>
                                    <p:anim calcmode="lin" valueType="num">
                                      <p:cBhvr>
                                        <p:cTn id="54" dur="500" fill="hold"/>
                                        <p:tgtEl>
                                          <p:spTgt spid="83"/>
                                        </p:tgtEl>
                                        <p:attrNameLst>
                                          <p:attrName>ppt_w</p:attrName>
                                        </p:attrNameLst>
                                      </p:cBhvr>
                                      <p:tavLst>
                                        <p:tav tm="0">
                                          <p:val>
                                            <p:strVal val="(6*min(max(#ppt_w*#ppt_h,.3),1)-7.4)/-.7*#ppt_w"/>
                                          </p:val>
                                        </p:tav>
                                        <p:tav tm="100000">
                                          <p:val>
                                            <p:strVal val="#ppt_w"/>
                                          </p:val>
                                        </p:tav>
                                      </p:tavLst>
                                    </p:anim>
                                    <p:anim calcmode="lin" valueType="num">
                                      <p:cBhvr>
                                        <p:cTn id="55" dur="500" fill="hold"/>
                                        <p:tgtEl>
                                          <p:spTgt spid="83"/>
                                        </p:tgtEl>
                                        <p:attrNameLst>
                                          <p:attrName>ppt_h</p:attrName>
                                        </p:attrNameLst>
                                      </p:cBhvr>
                                      <p:tavLst>
                                        <p:tav tm="0">
                                          <p:val>
                                            <p:strVal val="(6*min(max(#ppt_w*#ppt_h,.3),1)-7.4)/-.7*#ppt_h"/>
                                          </p:val>
                                        </p:tav>
                                        <p:tav tm="100000">
                                          <p:val>
                                            <p:strVal val="#ppt_h"/>
                                          </p:val>
                                        </p:tav>
                                      </p:tavLst>
                                    </p:anim>
                                    <p:anim calcmode="lin" valueType="num">
                                      <p:cBhvr>
                                        <p:cTn id="56" dur="500" fill="hold"/>
                                        <p:tgtEl>
                                          <p:spTgt spid="83"/>
                                        </p:tgtEl>
                                        <p:attrNameLst>
                                          <p:attrName>ppt_x</p:attrName>
                                        </p:attrNameLst>
                                      </p:cBhvr>
                                      <p:tavLst>
                                        <p:tav tm="0">
                                          <p:val>
                                            <p:fltVal val="0.5"/>
                                          </p:val>
                                        </p:tav>
                                        <p:tav tm="100000">
                                          <p:val>
                                            <p:strVal val="#ppt_x"/>
                                          </p:val>
                                        </p:tav>
                                      </p:tavLst>
                                    </p:anim>
                                    <p:anim calcmode="lin" valueType="num">
                                      <p:cBhvr>
                                        <p:cTn id="57" dur="500" fill="hold"/>
                                        <p:tgtEl>
                                          <p:spTgt spid="83"/>
                                        </p:tgtEl>
                                        <p:attrNameLst>
                                          <p:attrName>ppt_y</p:attrName>
                                        </p:attrNameLst>
                                      </p:cBhvr>
                                      <p:tavLst>
                                        <p:tav tm="0">
                                          <p:val>
                                            <p:strVal val="1+(6*min(max(#ppt_w*#ppt_h,.3),1)-7.4)/-.7*#ppt_h/2"/>
                                          </p:val>
                                        </p:tav>
                                        <p:tav tm="100000">
                                          <p:val>
                                            <p:strVal val="#ppt_y"/>
                                          </p:val>
                                        </p:tav>
                                      </p:tavLst>
                                    </p:anim>
                                  </p:childTnLst>
                                </p:cTn>
                              </p:par>
                            </p:childTnLst>
                          </p:cTn>
                        </p:par>
                        <p:par>
                          <p:cTn id="58" fill="hold">
                            <p:stCondLst>
                              <p:cond delay="5400"/>
                            </p:stCondLst>
                            <p:childTnLst>
                              <p:par>
                                <p:cTn id="59" presetID="16" presetClass="entr" presetSubtype="21" fill="hold" grpId="0" nodeType="after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barn(inVertical)">
                                      <p:cBhvr>
                                        <p:cTn id="61" dur="500"/>
                                        <p:tgtEl>
                                          <p:spTgt spid="85"/>
                                        </p:tgtEl>
                                      </p:cBhvr>
                                    </p:animEffect>
                                  </p:childTnLst>
                                </p:cTn>
                              </p:par>
                            </p:childTnLst>
                          </p:cTn>
                        </p:par>
                        <p:par>
                          <p:cTn id="62" fill="hold">
                            <p:stCondLst>
                              <p:cond delay="5900"/>
                            </p:stCondLst>
                            <p:childTnLst>
                              <p:par>
                                <p:cTn id="63" presetID="16" presetClass="entr" presetSubtype="21" fill="hold" grpId="0" nodeType="after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barn(inVertical)">
                                      <p:cBhvr>
                                        <p:cTn id="65" dur="500"/>
                                        <p:tgtEl>
                                          <p:spTgt spid="86"/>
                                        </p:tgtEl>
                                      </p:cBhvr>
                                    </p:animEffect>
                                  </p:childTnLst>
                                </p:cTn>
                              </p:par>
                            </p:childTnLst>
                          </p:cTn>
                        </p:par>
                        <p:par>
                          <p:cTn id="66" fill="hold">
                            <p:stCondLst>
                              <p:cond delay="6400"/>
                            </p:stCondLst>
                            <p:childTnLst>
                              <p:par>
                                <p:cTn id="67" presetID="16" presetClass="entr" presetSubtype="21" fill="hold" grpId="0"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barn(inVertical)">
                                      <p:cBhvr>
                                        <p:cTn id="69" dur="500"/>
                                        <p:tgtEl>
                                          <p:spTgt spid="87"/>
                                        </p:tgtEl>
                                      </p:cBhvr>
                                    </p:animEffect>
                                  </p:childTnLst>
                                </p:cTn>
                              </p:par>
                            </p:childTnLst>
                          </p:cTn>
                        </p:par>
                        <p:par>
                          <p:cTn id="70" fill="hold">
                            <p:stCondLst>
                              <p:cond delay="6900"/>
                            </p:stCondLst>
                            <p:childTnLst>
                              <p:par>
                                <p:cTn id="71" presetID="16" presetClass="entr" presetSubtype="21" fill="hold" grpId="0" nodeType="after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barn(inVertical)">
                                      <p:cBhvr>
                                        <p:cTn id="73" dur="500"/>
                                        <p:tgtEl>
                                          <p:spTgt spid="88"/>
                                        </p:tgtEl>
                                      </p:cBhvr>
                                    </p:animEffect>
                                  </p:childTnLst>
                                </p:cTn>
                              </p:par>
                            </p:childTnLst>
                          </p:cTn>
                        </p:par>
                        <p:par>
                          <p:cTn id="74" fill="hold">
                            <p:stCondLst>
                              <p:cond delay="7400"/>
                            </p:stCondLst>
                            <p:childTnLst>
                              <p:par>
                                <p:cTn id="75" presetID="16" presetClass="entr" presetSubtype="21" fill="hold" grpId="0" nodeType="afterEffect">
                                  <p:stCondLst>
                                    <p:cond delay="0"/>
                                  </p:stCondLst>
                                  <p:childTnLst>
                                    <p:set>
                                      <p:cBhvr>
                                        <p:cTn id="76" dur="1" fill="hold">
                                          <p:stCondLst>
                                            <p:cond delay="0"/>
                                          </p:stCondLst>
                                        </p:cTn>
                                        <p:tgtEl>
                                          <p:spTgt spid="89"/>
                                        </p:tgtEl>
                                        <p:attrNameLst>
                                          <p:attrName>style.visibility</p:attrName>
                                        </p:attrNameLst>
                                      </p:cBhvr>
                                      <p:to>
                                        <p:strVal val="visible"/>
                                      </p:to>
                                    </p:set>
                                    <p:animEffect transition="in" filter="barn(inVertical)">
                                      <p:cBhvr>
                                        <p:cTn id="77" dur="500"/>
                                        <p:tgtEl>
                                          <p:spTgt spid="89"/>
                                        </p:tgtEl>
                                      </p:cBhvr>
                                    </p:animEffect>
                                  </p:childTnLst>
                                </p:cTn>
                              </p:par>
                            </p:childTnLst>
                          </p:cTn>
                        </p:par>
                        <p:par>
                          <p:cTn id="78" fill="hold">
                            <p:stCondLst>
                              <p:cond delay="7900"/>
                            </p:stCondLst>
                            <p:childTnLst>
                              <p:par>
                                <p:cTn id="79" presetID="16" presetClass="entr" presetSubtype="21" fill="hold" grpId="0" nodeType="after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barn(inVertical)">
                                      <p:cBhvr>
                                        <p:cTn id="81" dur="500"/>
                                        <p:tgtEl>
                                          <p:spTgt spid="90"/>
                                        </p:tgtEl>
                                      </p:cBhvr>
                                    </p:animEffect>
                                  </p:childTnLst>
                                </p:cTn>
                              </p:par>
                            </p:childTnLst>
                          </p:cTn>
                        </p:par>
                        <p:par>
                          <p:cTn id="82" fill="hold">
                            <p:stCondLst>
                              <p:cond delay="8400"/>
                            </p:stCondLst>
                            <p:childTnLst>
                              <p:par>
                                <p:cTn id="83" presetID="16" presetClass="entr" presetSubtype="21" fill="hold" grpId="0" nodeType="after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barn(inVertical)">
                                      <p:cBhvr>
                                        <p:cTn id="85" dur="500"/>
                                        <p:tgtEl>
                                          <p:spTgt spid="91"/>
                                        </p:tgtEl>
                                      </p:cBhvr>
                                    </p:animEffect>
                                  </p:childTnLst>
                                </p:cTn>
                              </p:par>
                            </p:childTnLst>
                          </p:cTn>
                        </p:par>
                        <p:par>
                          <p:cTn id="86" fill="hold">
                            <p:stCondLst>
                              <p:cond delay="8900"/>
                            </p:stCondLst>
                            <p:childTnLst>
                              <p:par>
                                <p:cTn id="87" presetID="16" presetClass="entr" presetSubtype="21" fill="hold" grpId="0" nodeType="afterEffect">
                                  <p:stCondLst>
                                    <p:cond delay="0"/>
                                  </p:stCondLst>
                                  <p:childTnLst>
                                    <p:set>
                                      <p:cBhvr>
                                        <p:cTn id="88" dur="1" fill="hold">
                                          <p:stCondLst>
                                            <p:cond delay="0"/>
                                          </p:stCondLst>
                                        </p:cTn>
                                        <p:tgtEl>
                                          <p:spTgt spid="92"/>
                                        </p:tgtEl>
                                        <p:attrNameLst>
                                          <p:attrName>style.visibility</p:attrName>
                                        </p:attrNameLst>
                                      </p:cBhvr>
                                      <p:to>
                                        <p:strVal val="visible"/>
                                      </p:to>
                                    </p:set>
                                    <p:animEffect transition="in" filter="barn(inVertical)">
                                      <p:cBhvr>
                                        <p:cTn id="8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8" grpId="0" animBg="1"/>
      <p:bldP spid="79" grpId="0" animBg="1"/>
      <p:bldP spid="80" grpId="0" animBg="1"/>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81847" y="1269409"/>
            <a:ext cx="2540481" cy="2539290"/>
            <a:chOff x="4642306" y="2163198"/>
            <a:chExt cx="3572551" cy="3570877"/>
          </a:xfrm>
        </p:grpSpPr>
        <p:sp>
          <p:nvSpPr>
            <p:cNvPr id="30722" name="Freeform 5"/>
            <p:cNvSpPr>
              <a:spLocks/>
            </p:cNvSpPr>
            <p:nvPr/>
          </p:nvSpPr>
          <p:spPr bwMode="auto">
            <a:xfrm>
              <a:off x="6467086" y="3258066"/>
              <a:ext cx="1747771" cy="2460941"/>
            </a:xfrm>
            <a:custGeom>
              <a:avLst/>
              <a:gdLst>
                <a:gd name="T0" fmla="*/ 2147483647 w 1467"/>
                <a:gd name="T1" fmla="*/ 2147483647 h 2068"/>
                <a:gd name="T2" fmla="*/ 2147483647 w 1467"/>
                <a:gd name="T3" fmla="*/ 2147483647 h 2068"/>
                <a:gd name="T4" fmla="*/ 2147483647 w 1467"/>
                <a:gd name="T5" fmla="*/ 2147483647 h 2068"/>
                <a:gd name="T6" fmla="*/ 2147483647 w 1467"/>
                <a:gd name="T7" fmla="*/ 2147483647 h 2068"/>
                <a:gd name="T8" fmla="*/ 2147483647 w 1467"/>
                <a:gd name="T9" fmla="*/ 2147483647 h 2068"/>
                <a:gd name="T10" fmla="*/ 2147483647 w 1467"/>
                <a:gd name="T11" fmla="*/ 2147483647 h 2068"/>
                <a:gd name="T12" fmla="*/ 2147483647 w 1467"/>
                <a:gd name="T13" fmla="*/ 2147483647 h 2068"/>
                <a:gd name="T14" fmla="*/ 2147483647 w 1467"/>
                <a:gd name="T15" fmla="*/ 1436382298 h 2068"/>
                <a:gd name="T16" fmla="*/ 0 w 1467"/>
                <a:gd name="T17" fmla="*/ 0 h 2068"/>
                <a:gd name="T18" fmla="*/ 2147483647 w 1467"/>
                <a:gd name="T19" fmla="*/ 0 h 2068"/>
                <a:gd name="T20" fmla="*/ 2147483647 w 1467"/>
                <a:gd name="T21" fmla="*/ 2147483647 h 20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7" h="2068">
                  <a:moveTo>
                    <a:pt x="1467" y="571"/>
                  </a:moveTo>
                  <a:cubicBezTo>
                    <a:pt x="1467" y="1909"/>
                    <a:pt x="1467" y="1909"/>
                    <a:pt x="1467" y="1909"/>
                  </a:cubicBezTo>
                  <a:cubicBezTo>
                    <a:pt x="1467" y="1996"/>
                    <a:pt x="1396" y="2068"/>
                    <a:pt x="1309" y="2068"/>
                  </a:cubicBezTo>
                  <a:cubicBezTo>
                    <a:pt x="724" y="2068"/>
                    <a:pt x="724" y="2068"/>
                    <a:pt x="724" y="2068"/>
                  </a:cubicBezTo>
                  <a:cubicBezTo>
                    <a:pt x="637" y="2068"/>
                    <a:pt x="566" y="1996"/>
                    <a:pt x="566" y="1909"/>
                  </a:cubicBezTo>
                  <a:cubicBezTo>
                    <a:pt x="566" y="571"/>
                    <a:pt x="566" y="571"/>
                    <a:pt x="566" y="571"/>
                  </a:cubicBezTo>
                  <a:cubicBezTo>
                    <a:pt x="566" y="568"/>
                    <a:pt x="566" y="565"/>
                    <a:pt x="566" y="562"/>
                  </a:cubicBezTo>
                  <a:cubicBezTo>
                    <a:pt x="556" y="262"/>
                    <a:pt x="311" y="19"/>
                    <a:pt x="3" y="1"/>
                  </a:cubicBezTo>
                  <a:cubicBezTo>
                    <a:pt x="2" y="1"/>
                    <a:pt x="1" y="0"/>
                    <a:pt x="0" y="0"/>
                  </a:cubicBezTo>
                  <a:cubicBezTo>
                    <a:pt x="896" y="0"/>
                    <a:pt x="896" y="0"/>
                    <a:pt x="896" y="0"/>
                  </a:cubicBezTo>
                  <a:cubicBezTo>
                    <a:pt x="1211" y="0"/>
                    <a:pt x="1467" y="256"/>
                    <a:pt x="1467" y="571"/>
                  </a:cubicBezTo>
                  <a:close/>
                </a:path>
              </a:pathLst>
            </a:custGeom>
            <a:solidFill>
              <a:srgbClr val="8CC94C"/>
            </a:solidFill>
            <a:ln>
              <a:noFill/>
            </a:ln>
            <a:extLst/>
          </p:spPr>
          <p:txBody>
            <a:bodyPr/>
            <a:lstStyle/>
            <a:p>
              <a:endParaRPr lang="zh-CN" altLang="en-US" sz="1280"/>
            </a:p>
          </p:txBody>
        </p:sp>
        <p:sp>
          <p:nvSpPr>
            <p:cNvPr id="30723" name="Freeform 6"/>
            <p:cNvSpPr>
              <a:spLocks/>
            </p:cNvSpPr>
            <p:nvPr/>
          </p:nvSpPr>
          <p:spPr bwMode="auto">
            <a:xfrm>
              <a:off x="5740523" y="2163198"/>
              <a:ext cx="2459267" cy="1746097"/>
            </a:xfrm>
            <a:custGeom>
              <a:avLst/>
              <a:gdLst>
                <a:gd name="T0" fmla="*/ 2147483647 w 2067"/>
                <a:gd name="T1" fmla="*/ 0 h 1468"/>
                <a:gd name="T2" fmla="*/ 2147483647 w 2067"/>
                <a:gd name="T3" fmla="*/ 0 h 1468"/>
                <a:gd name="T4" fmla="*/ 2147483647 w 2067"/>
                <a:gd name="T5" fmla="*/ 2147483647 h 1468"/>
                <a:gd name="T6" fmla="*/ 2147483647 w 2067"/>
                <a:gd name="T7" fmla="*/ 2147483647 h 1468"/>
                <a:gd name="T8" fmla="*/ 2147483647 w 2067"/>
                <a:gd name="T9" fmla="*/ 2147483647 h 1468"/>
                <a:gd name="T10" fmla="*/ 2147483647 w 2067"/>
                <a:gd name="T11" fmla="*/ 2147483647 h 1468"/>
                <a:gd name="T12" fmla="*/ 2147483647 w 2067"/>
                <a:gd name="T13" fmla="*/ 2147483647 h 1468"/>
                <a:gd name="T14" fmla="*/ 1435817242 w 2067"/>
                <a:gd name="T15" fmla="*/ 2147483647 h 1468"/>
                <a:gd name="T16" fmla="*/ 0 w 2067"/>
                <a:gd name="T17" fmla="*/ 2147483647 h 1468"/>
                <a:gd name="T18" fmla="*/ 0 w 2067"/>
                <a:gd name="T19" fmla="*/ 2147483647 h 1468"/>
                <a:gd name="T20" fmla="*/ 2147483647 w 2067"/>
                <a:gd name="T21" fmla="*/ 0 h 14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67" h="1468">
                  <a:moveTo>
                    <a:pt x="571" y="0"/>
                  </a:moveTo>
                  <a:cubicBezTo>
                    <a:pt x="1909" y="0"/>
                    <a:pt x="1909" y="0"/>
                    <a:pt x="1909" y="0"/>
                  </a:cubicBezTo>
                  <a:cubicBezTo>
                    <a:pt x="1996" y="0"/>
                    <a:pt x="2067" y="71"/>
                    <a:pt x="2067" y="159"/>
                  </a:cubicBezTo>
                  <a:cubicBezTo>
                    <a:pt x="2067" y="743"/>
                    <a:pt x="2067" y="743"/>
                    <a:pt x="2067" y="743"/>
                  </a:cubicBezTo>
                  <a:cubicBezTo>
                    <a:pt x="2067" y="831"/>
                    <a:pt x="1996" y="902"/>
                    <a:pt x="1909" y="902"/>
                  </a:cubicBezTo>
                  <a:cubicBezTo>
                    <a:pt x="571" y="902"/>
                    <a:pt x="571" y="902"/>
                    <a:pt x="571" y="902"/>
                  </a:cubicBezTo>
                  <a:cubicBezTo>
                    <a:pt x="568" y="902"/>
                    <a:pt x="565" y="902"/>
                    <a:pt x="562" y="902"/>
                  </a:cubicBezTo>
                  <a:cubicBezTo>
                    <a:pt x="261" y="911"/>
                    <a:pt x="19" y="1156"/>
                    <a:pt x="1" y="1464"/>
                  </a:cubicBezTo>
                  <a:cubicBezTo>
                    <a:pt x="0" y="1465"/>
                    <a:pt x="0" y="1467"/>
                    <a:pt x="0" y="1468"/>
                  </a:cubicBezTo>
                  <a:cubicBezTo>
                    <a:pt x="0" y="571"/>
                    <a:pt x="0" y="571"/>
                    <a:pt x="0" y="571"/>
                  </a:cubicBezTo>
                  <a:cubicBezTo>
                    <a:pt x="0" y="256"/>
                    <a:pt x="256" y="0"/>
                    <a:pt x="571" y="0"/>
                  </a:cubicBezTo>
                  <a:close/>
                </a:path>
              </a:pathLst>
            </a:custGeom>
            <a:solidFill>
              <a:srgbClr val="108036"/>
            </a:solidFill>
            <a:ln>
              <a:noFill/>
            </a:ln>
            <a:extLst/>
          </p:spPr>
          <p:txBody>
            <a:bodyPr/>
            <a:lstStyle/>
            <a:p>
              <a:endParaRPr lang="zh-CN" altLang="en-US" sz="1280"/>
            </a:p>
          </p:txBody>
        </p:sp>
        <p:sp>
          <p:nvSpPr>
            <p:cNvPr id="30724" name="Freeform 7"/>
            <p:cNvSpPr>
              <a:spLocks/>
            </p:cNvSpPr>
            <p:nvPr/>
          </p:nvSpPr>
          <p:spPr bwMode="auto">
            <a:xfrm>
              <a:off x="4642306" y="2178266"/>
              <a:ext cx="1747771" cy="2459267"/>
            </a:xfrm>
            <a:custGeom>
              <a:avLst/>
              <a:gdLst>
                <a:gd name="T0" fmla="*/ 0 w 1467"/>
                <a:gd name="T1" fmla="*/ 2147483647 h 2068"/>
                <a:gd name="T2" fmla="*/ 0 w 1467"/>
                <a:gd name="T3" fmla="*/ 2147483647 h 2068"/>
                <a:gd name="T4" fmla="*/ 2147483647 w 1467"/>
                <a:gd name="T5" fmla="*/ 0 h 2068"/>
                <a:gd name="T6" fmla="*/ 2147483647 w 1467"/>
                <a:gd name="T7" fmla="*/ 0 h 2068"/>
                <a:gd name="T8" fmla="*/ 2147483647 w 1467"/>
                <a:gd name="T9" fmla="*/ 2147483647 h 2068"/>
                <a:gd name="T10" fmla="*/ 2147483647 w 1467"/>
                <a:gd name="T11" fmla="*/ 2147483647 h 2068"/>
                <a:gd name="T12" fmla="*/ 2147483647 w 1467"/>
                <a:gd name="T13" fmla="*/ 2147483647 h 2068"/>
                <a:gd name="T14" fmla="*/ 2147483647 w 1467"/>
                <a:gd name="T15" fmla="*/ 2147483647 h 2068"/>
                <a:gd name="T16" fmla="*/ 2147483647 w 1467"/>
                <a:gd name="T17" fmla="*/ 2147483647 h 2068"/>
                <a:gd name="T18" fmla="*/ 2147483647 w 1467"/>
                <a:gd name="T19" fmla="*/ 2147483647 h 2068"/>
                <a:gd name="T20" fmla="*/ 0 w 1467"/>
                <a:gd name="T21" fmla="*/ 2147483647 h 20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7" h="2068">
                  <a:moveTo>
                    <a:pt x="0" y="1497"/>
                  </a:moveTo>
                  <a:cubicBezTo>
                    <a:pt x="0" y="159"/>
                    <a:pt x="0" y="159"/>
                    <a:pt x="0" y="159"/>
                  </a:cubicBezTo>
                  <a:cubicBezTo>
                    <a:pt x="0" y="72"/>
                    <a:pt x="71" y="0"/>
                    <a:pt x="158" y="0"/>
                  </a:cubicBezTo>
                  <a:cubicBezTo>
                    <a:pt x="743" y="0"/>
                    <a:pt x="743" y="0"/>
                    <a:pt x="743" y="0"/>
                  </a:cubicBezTo>
                  <a:cubicBezTo>
                    <a:pt x="830" y="0"/>
                    <a:pt x="901" y="72"/>
                    <a:pt x="901" y="159"/>
                  </a:cubicBezTo>
                  <a:cubicBezTo>
                    <a:pt x="901" y="1497"/>
                    <a:pt x="901" y="1497"/>
                    <a:pt x="901" y="1497"/>
                  </a:cubicBezTo>
                  <a:cubicBezTo>
                    <a:pt x="901" y="1500"/>
                    <a:pt x="901" y="1503"/>
                    <a:pt x="902" y="1506"/>
                  </a:cubicBezTo>
                  <a:cubicBezTo>
                    <a:pt x="911" y="1806"/>
                    <a:pt x="1156" y="2049"/>
                    <a:pt x="1464" y="2067"/>
                  </a:cubicBezTo>
                  <a:cubicBezTo>
                    <a:pt x="1465" y="2067"/>
                    <a:pt x="1466" y="2068"/>
                    <a:pt x="1467" y="2068"/>
                  </a:cubicBezTo>
                  <a:cubicBezTo>
                    <a:pt x="571" y="2068"/>
                    <a:pt x="571" y="2068"/>
                    <a:pt x="571" y="2068"/>
                  </a:cubicBezTo>
                  <a:cubicBezTo>
                    <a:pt x="256" y="2068"/>
                    <a:pt x="0" y="1812"/>
                    <a:pt x="0" y="1497"/>
                  </a:cubicBezTo>
                  <a:close/>
                </a:path>
              </a:pathLst>
            </a:custGeom>
            <a:solidFill>
              <a:srgbClr val="8CC94C"/>
            </a:solidFill>
            <a:ln>
              <a:noFill/>
            </a:ln>
            <a:extLst/>
          </p:spPr>
          <p:txBody>
            <a:bodyPr/>
            <a:lstStyle/>
            <a:p>
              <a:endParaRPr lang="zh-CN" altLang="en-US" sz="1280"/>
            </a:p>
          </p:txBody>
        </p:sp>
        <p:sp>
          <p:nvSpPr>
            <p:cNvPr id="30725" name="Freeform 8"/>
            <p:cNvSpPr>
              <a:spLocks/>
            </p:cNvSpPr>
            <p:nvPr/>
          </p:nvSpPr>
          <p:spPr bwMode="auto">
            <a:xfrm>
              <a:off x="4659048" y="3987978"/>
              <a:ext cx="2460941" cy="1746097"/>
            </a:xfrm>
            <a:custGeom>
              <a:avLst/>
              <a:gdLst>
                <a:gd name="T0" fmla="*/ 2147483647 w 2068"/>
                <a:gd name="T1" fmla="*/ 2147483647 h 1468"/>
                <a:gd name="T2" fmla="*/ 2147483647 w 2068"/>
                <a:gd name="T3" fmla="*/ 2147483647 h 1468"/>
                <a:gd name="T4" fmla="*/ 0 w 2068"/>
                <a:gd name="T5" fmla="*/ 2147483647 h 1468"/>
                <a:gd name="T6" fmla="*/ 0 w 2068"/>
                <a:gd name="T7" fmla="*/ 2147483647 h 1468"/>
                <a:gd name="T8" fmla="*/ 2147483647 w 2068"/>
                <a:gd name="T9" fmla="*/ 2147483647 h 1468"/>
                <a:gd name="T10" fmla="*/ 2147483647 w 2068"/>
                <a:gd name="T11" fmla="*/ 2147483647 h 1468"/>
                <a:gd name="T12" fmla="*/ 2147483647 w 2068"/>
                <a:gd name="T13" fmla="*/ 2147483647 h 1468"/>
                <a:gd name="T14" fmla="*/ 2147483647 w 2068"/>
                <a:gd name="T15" fmla="*/ 2147483647 h 1468"/>
                <a:gd name="T16" fmla="*/ 2147483647 w 2068"/>
                <a:gd name="T17" fmla="*/ 0 h 1468"/>
                <a:gd name="T18" fmla="*/ 2147483647 w 2068"/>
                <a:gd name="T19" fmla="*/ 2147483647 h 1468"/>
                <a:gd name="T20" fmla="*/ 2147483647 w 2068"/>
                <a:gd name="T21" fmla="*/ 2147483647 h 14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68" h="1468">
                  <a:moveTo>
                    <a:pt x="1497" y="1468"/>
                  </a:moveTo>
                  <a:cubicBezTo>
                    <a:pt x="158" y="1468"/>
                    <a:pt x="158" y="1468"/>
                    <a:pt x="158" y="1468"/>
                  </a:cubicBezTo>
                  <a:cubicBezTo>
                    <a:pt x="71" y="1468"/>
                    <a:pt x="0" y="1397"/>
                    <a:pt x="0" y="1309"/>
                  </a:cubicBezTo>
                  <a:cubicBezTo>
                    <a:pt x="0" y="725"/>
                    <a:pt x="0" y="725"/>
                    <a:pt x="0" y="725"/>
                  </a:cubicBezTo>
                  <a:cubicBezTo>
                    <a:pt x="0" y="637"/>
                    <a:pt x="71" y="566"/>
                    <a:pt x="158" y="566"/>
                  </a:cubicBezTo>
                  <a:cubicBezTo>
                    <a:pt x="1497" y="566"/>
                    <a:pt x="1497" y="566"/>
                    <a:pt x="1497" y="566"/>
                  </a:cubicBezTo>
                  <a:cubicBezTo>
                    <a:pt x="1500" y="566"/>
                    <a:pt x="1503" y="566"/>
                    <a:pt x="1506" y="566"/>
                  </a:cubicBezTo>
                  <a:cubicBezTo>
                    <a:pt x="1806" y="557"/>
                    <a:pt x="2049" y="312"/>
                    <a:pt x="2067" y="4"/>
                  </a:cubicBezTo>
                  <a:cubicBezTo>
                    <a:pt x="2067" y="3"/>
                    <a:pt x="2067" y="1"/>
                    <a:pt x="2068" y="0"/>
                  </a:cubicBezTo>
                  <a:cubicBezTo>
                    <a:pt x="2068" y="897"/>
                    <a:pt x="2068" y="897"/>
                    <a:pt x="2068" y="897"/>
                  </a:cubicBezTo>
                  <a:cubicBezTo>
                    <a:pt x="2068" y="1212"/>
                    <a:pt x="1811" y="1468"/>
                    <a:pt x="1497" y="1468"/>
                  </a:cubicBezTo>
                  <a:close/>
                </a:path>
              </a:pathLst>
            </a:custGeom>
            <a:solidFill>
              <a:srgbClr val="108036"/>
            </a:solidFill>
            <a:ln>
              <a:noFill/>
            </a:ln>
            <a:extLst/>
          </p:spPr>
          <p:txBody>
            <a:bodyPr/>
            <a:lstStyle/>
            <a:p>
              <a:endParaRPr lang="zh-CN" altLang="en-US" sz="1280"/>
            </a:p>
          </p:txBody>
        </p:sp>
      </p:grpSp>
      <p:sp>
        <p:nvSpPr>
          <p:cNvPr id="30726" name="矩形 24"/>
          <p:cNvSpPr>
            <a:spLocks noChangeArrowheads="1"/>
          </p:cNvSpPr>
          <p:nvPr/>
        </p:nvSpPr>
        <p:spPr bwMode="auto">
          <a:xfrm>
            <a:off x="3579466" y="1521790"/>
            <a:ext cx="4315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01</a:t>
            </a:r>
            <a:endParaRPr lang="zh-CN" altLang="en-US" sz="21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endParaRPr>
          </a:p>
        </p:txBody>
      </p:sp>
      <p:sp>
        <p:nvSpPr>
          <p:cNvPr id="30727" name="矩形 25"/>
          <p:cNvSpPr>
            <a:spLocks noChangeArrowheads="1"/>
          </p:cNvSpPr>
          <p:nvPr/>
        </p:nvSpPr>
        <p:spPr bwMode="auto">
          <a:xfrm>
            <a:off x="5404469" y="1459885"/>
            <a:ext cx="4635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02</a:t>
            </a:r>
            <a:endParaRPr lang="zh-CN" altLang="en-US" sz="2100">
              <a:solidFill>
                <a:schemeClr val="bg1"/>
              </a:solidFill>
              <a:latin typeface="Impact" panose="020B0806030902050204" pitchFamily="34" charset="0"/>
              <a:ea typeface="Malgun Gothic" panose="020B0503020000020004" pitchFamily="34" charset="-127"/>
              <a:cs typeface="Adobe Naskh Medium" panose="01010101010101010101" pitchFamily="50" charset="-78"/>
            </a:endParaRPr>
          </a:p>
        </p:txBody>
      </p:sp>
      <p:sp>
        <p:nvSpPr>
          <p:cNvPr id="30728" name="矩形 26"/>
          <p:cNvSpPr>
            <a:spLocks noChangeArrowheads="1"/>
          </p:cNvSpPr>
          <p:nvPr/>
        </p:nvSpPr>
        <p:spPr bwMode="auto">
          <a:xfrm>
            <a:off x="5352088" y="3289650"/>
            <a:ext cx="4716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03</a:t>
            </a:r>
            <a:endParaRPr lang="zh-CN" altLang="en-US" sz="2100">
              <a:solidFill>
                <a:schemeClr val="bg1"/>
              </a:solidFill>
              <a:latin typeface="Impact" panose="020B0806030902050204" pitchFamily="34" charset="0"/>
              <a:ea typeface="Malgun Gothic" panose="020B0503020000020004" pitchFamily="34" charset="-127"/>
              <a:cs typeface="Adobe Naskh Medium" panose="01010101010101010101" pitchFamily="50" charset="-78"/>
            </a:endParaRPr>
          </a:p>
        </p:txBody>
      </p:sp>
      <p:sp>
        <p:nvSpPr>
          <p:cNvPr id="30729" name="矩形 27"/>
          <p:cNvSpPr>
            <a:spLocks noChangeArrowheads="1"/>
          </p:cNvSpPr>
          <p:nvPr/>
        </p:nvSpPr>
        <p:spPr bwMode="auto">
          <a:xfrm>
            <a:off x="3547322" y="3230127"/>
            <a:ext cx="4635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04</a:t>
            </a:r>
            <a:endParaRPr lang="zh-CN" altLang="en-US" sz="2100">
              <a:solidFill>
                <a:schemeClr val="bg1"/>
              </a:solidFill>
              <a:latin typeface="Impact" panose="020B0806030902050204" pitchFamily="34" charset="0"/>
              <a:ea typeface="Malgun Gothic" panose="020B0503020000020004" pitchFamily="34" charset="-127"/>
              <a:cs typeface="Adobe Naskh Medium" panose="01010101010101010101" pitchFamily="50" charset="-78"/>
            </a:endParaRPr>
          </a:p>
        </p:txBody>
      </p:sp>
      <p:sp>
        <p:nvSpPr>
          <p:cNvPr id="17" name="文本框 16"/>
          <p:cNvSpPr txBox="1">
            <a:spLocks noChangeArrowheads="1"/>
          </p:cNvSpPr>
          <p:nvPr/>
        </p:nvSpPr>
        <p:spPr bwMode="auto">
          <a:xfrm>
            <a:off x="673875" y="1496356"/>
            <a:ext cx="244302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0" name="文本框 19"/>
          <p:cNvSpPr txBox="1"/>
          <p:nvPr/>
        </p:nvSpPr>
        <p:spPr>
          <a:xfrm>
            <a:off x="641730" y="1131590"/>
            <a:ext cx="2157294" cy="355034"/>
          </a:xfrm>
          <a:prstGeom prst="rect">
            <a:avLst/>
          </a:prstGeom>
          <a:noFill/>
        </p:spPr>
        <p:txBody>
          <a:bodyPr>
            <a:spAutoFit/>
          </a:bodyPr>
          <a:lstStyle/>
          <a:p>
            <a:pPr>
              <a:defRPr/>
            </a:pPr>
            <a:r>
              <a:rPr lang="en-US" altLang="zh-CN" sz="853"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21" name="文本框 20"/>
          <p:cNvSpPr txBox="1">
            <a:spLocks noChangeArrowheads="1"/>
          </p:cNvSpPr>
          <p:nvPr/>
        </p:nvSpPr>
        <p:spPr bwMode="auto">
          <a:xfrm>
            <a:off x="6233427" y="1496356"/>
            <a:ext cx="244302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6201282" y="1131590"/>
            <a:ext cx="2157294" cy="355034"/>
          </a:xfrm>
          <a:prstGeom prst="rect">
            <a:avLst/>
          </a:prstGeom>
          <a:noFill/>
        </p:spPr>
        <p:txBody>
          <a:bodyPr>
            <a:spAutoFit/>
          </a:bodyPr>
          <a:lstStyle/>
          <a:p>
            <a:pPr>
              <a:defRPr/>
            </a:pPr>
            <a:r>
              <a:rPr lang="en-US" altLang="zh-CN" sz="853"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23" name="文本框 22"/>
          <p:cNvSpPr txBox="1">
            <a:spLocks noChangeArrowheads="1"/>
          </p:cNvSpPr>
          <p:nvPr/>
        </p:nvSpPr>
        <p:spPr bwMode="auto">
          <a:xfrm>
            <a:off x="673875" y="3382052"/>
            <a:ext cx="244302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4" name="文本框 23"/>
          <p:cNvSpPr txBox="1"/>
          <p:nvPr/>
        </p:nvSpPr>
        <p:spPr>
          <a:xfrm>
            <a:off x="641730" y="3017286"/>
            <a:ext cx="2157294" cy="355034"/>
          </a:xfrm>
          <a:prstGeom prst="rect">
            <a:avLst/>
          </a:prstGeom>
          <a:noFill/>
        </p:spPr>
        <p:txBody>
          <a:bodyPr>
            <a:spAutoFit/>
          </a:bodyPr>
          <a:lstStyle/>
          <a:p>
            <a:pPr>
              <a:defRPr/>
            </a:pPr>
            <a:r>
              <a:rPr lang="en-US" altLang="zh-CN" sz="853"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25" name="文本框 24"/>
          <p:cNvSpPr txBox="1">
            <a:spLocks noChangeArrowheads="1"/>
          </p:cNvSpPr>
          <p:nvPr/>
        </p:nvSpPr>
        <p:spPr bwMode="auto">
          <a:xfrm>
            <a:off x="6233427" y="3382052"/>
            <a:ext cx="244302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6" name="文本框 25"/>
          <p:cNvSpPr txBox="1"/>
          <p:nvPr/>
        </p:nvSpPr>
        <p:spPr>
          <a:xfrm>
            <a:off x="6201282" y="3017286"/>
            <a:ext cx="2157294" cy="355034"/>
          </a:xfrm>
          <a:prstGeom prst="rect">
            <a:avLst/>
          </a:prstGeom>
          <a:noFill/>
        </p:spPr>
        <p:txBody>
          <a:bodyPr>
            <a:spAutoFit/>
          </a:bodyPr>
          <a:lstStyle/>
          <a:p>
            <a:pPr>
              <a:defRPr/>
            </a:pPr>
            <a:r>
              <a:rPr lang="en-US" altLang="zh-CN" sz="853"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91111058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8" presetClass="emph" presetSubtype="0" fill="hold" nodeType="withEffect">
                                  <p:stCondLst>
                                    <p:cond delay="0"/>
                                  </p:stCondLst>
                                  <p:childTnLst>
                                    <p:animRot by="21600000">
                                      <p:cBhvr>
                                        <p:cTn id="9" dur="500" fill="hold"/>
                                        <p:tgtEl>
                                          <p:spTgt spid="2"/>
                                        </p:tgtEl>
                                        <p:attrNameLst>
                                          <p:attrName>r</p:attrName>
                                        </p:attrNameLst>
                                      </p:cBhvr>
                                    </p:animRo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0726"/>
                                        </p:tgtEl>
                                        <p:attrNameLst>
                                          <p:attrName>style.visibility</p:attrName>
                                        </p:attrNameLst>
                                      </p:cBhvr>
                                      <p:to>
                                        <p:strVal val="visible"/>
                                      </p:to>
                                    </p:set>
                                    <p:anim calcmode="lin" valueType="num">
                                      <p:cBhvr>
                                        <p:cTn id="13" dur="500" fill="hold"/>
                                        <p:tgtEl>
                                          <p:spTgt spid="30726"/>
                                        </p:tgtEl>
                                        <p:attrNameLst>
                                          <p:attrName>ppt_w</p:attrName>
                                        </p:attrNameLst>
                                      </p:cBhvr>
                                      <p:tavLst>
                                        <p:tav tm="0">
                                          <p:val>
                                            <p:fltVal val="0"/>
                                          </p:val>
                                        </p:tav>
                                        <p:tav tm="100000">
                                          <p:val>
                                            <p:strVal val="#ppt_w"/>
                                          </p:val>
                                        </p:tav>
                                      </p:tavLst>
                                    </p:anim>
                                    <p:anim calcmode="lin" valueType="num">
                                      <p:cBhvr>
                                        <p:cTn id="14" dur="500" fill="hold"/>
                                        <p:tgtEl>
                                          <p:spTgt spid="30726"/>
                                        </p:tgtEl>
                                        <p:attrNameLst>
                                          <p:attrName>ppt_h</p:attrName>
                                        </p:attrNameLst>
                                      </p:cBhvr>
                                      <p:tavLst>
                                        <p:tav tm="0">
                                          <p:val>
                                            <p:fltVal val="0"/>
                                          </p:val>
                                        </p:tav>
                                        <p:tav tm="100000">
                                          <p:val>
                                            <p:strVal val="#ppt_h"/>
                                          </p:val>
                                        </p:tav>
                                      </p:tavLst>
                                    </p:anim>
                                    <p:animEffect transition="in" filter="fade">
                                      <p:cBhvr>
                                        <p:cTn id="15" dur="500"/>
                                        <p:tgtEl>
                                          <p:spTgt spid="3072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0727"/>
                                        </p:tgtEl>
                                        <p:attrNameLst>
                                          <p:attrName>style.visibility</p:attrName>
                                        </p:attrNameLst>
                                      </p:cBhvr>
                                      <p:to>
                                        <p:strVal val="visible"/>
                                      </p:to>
                                    </p:set>
                                    <p:anim calcmode="lin" valueType="num">
                                      <p:cBhvr>
                                        <p:cTn id="28" dur="500" fill="hold"/>
                                        <p:tgtEl>
                                          <p:spTgt spid="30727"/>
                                        </p:tgtEl>
                                        <p:attrNameLst>
                                          <p:attrName>ppt_w</p:attrName>
                                        </p:attrNameLst>
                                      </p:cBhvr>
                                      <p:tavLst>
                                        <p:tav tm="0">
                                          <p:val>
                                            <p:fltVal val="0"/>
                                          </p:val>
                                        </p:tav>
                                        <p:tav tm="100000">
                                          <p:val>
                                            <p:strVal val="#ppt_w"/>
                                          </p:val>
                                        </p:tav>
                                      </p:tavLst>
                                    </p:anim>
                                    <p:anim calcmode="lin" valueType="num">
                                      <p:cBhvr>
                                        <p:cTn id="29" dur="500" fill="hold"/>
                                        <p:tgtEl>
                                          <p:spTgt spid="30727"/>
                                        </p:tgtEl>
                                        <p:attrNameLst>
                                          <p:attrName>ppt_h</p:attrName>
                                        </p:attrNameLst>
                                      </p:cBhvr>
                                      <p:tavLst>
                                        <p:tav tm="0">
                                          <p:val>
                                            <p:fltVal val="0"/>
                                          </p:val>
                                        </p:tav>
                                        <p:tav tm="100000">
                                          <p:val>
                                            <p:strVal val="#ppt_h"/>
                                          </p:val>
                                        </p:tav>
                                      </p:tavLst>
                                    </p:anim>
                                    <p:animEffect transition="in" filter="fade">
                                      <p:cBhvr>
                                        <p:cTn id="30" dur="500"/>
                                        <p:tgtEl>
                                          <p:spTgt spid="30727"/>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30729"/>
                                        </p:tgtEl>
                                        <p:attrNameLst>
                                          <p:attrName>style.visibility</p:attrName>
                                        </p:attrNameLst>
                                      </p:cBhvr>
                                      <p:to>
                                        <p:strVal val="visible"/>
                                      </p:to>
                                    </p:set>
                                    <p:anim calcmode="lin" valueType="num">
                                      <p:cBhvr>
                                        <p:cTn id="43" dur="500" fill="hold"/>
                                        <p:tgtEl>
                                          <p:spTgt spid="30729"/>
                                        </p:tgtEl>
                                        <p:attrNameLst>
                                          <p:attrName>ppt_w</p:attrName>
                                        </p:attrNameLst>
                                      </p:cBhvr>
                                      <p:tavLst>
                                        <p:tav tm="0">
                                          <p:val>
                                            <p:fltVal val="0"/>
                                          </p:val>
                                        </p:tav>
                                        <p:tav tm="100000">
                                          <p:val>
                                            <p:strVal val="#ppt_w"/>
                                          </p:val>
                                        </p:tav>
                                      </p:tavLst>
                                    </p:anim>
                                    <p:anim calcmode="lin" valueType="num">
                                      <p:cBhvr>
                                        <p:cTn id="44" dur="500" fill="hold"/>
                                        <p:tgtEl>
                                          <p:spTgt spid="30729"/>
                                        </p:tgtEl>
                                        <p:attrNameLst>
                                          <p:attrName>ppt_h</p:attrName>
                                        </p:attrNameLst>
                                      </p:cBhvr>
                                      <p:tavLst>
                                        <p:tav tm="0">
                                          <p:val>
                                            <p:fltVal val="0"/>
                                          </p:val>
                                        </p:tav>
                                        <p:tav tm="100000">
                                          <p:val>
                                            <p:strVal val="#ppt_h"/>
                                          </p:val>
                                        </p:tav>
                                      </p:tavLst>
                                    </p:anim>
                                    <p:animEffect transition="in" filter="fade">
                                      <p:cBhvr>
                                        <p:cTn id="45" dur="500"/>
                                        <p:tgtEl>
                                          <p:spTgt spid="30729"/>
                                        </p:tgtEl>
                                      </p:cBhvr>
                                    </p:animEffect>
                                  </p:childTnLst>
                                </p:cTn>
                              </p:par>
                            </p:childTnLst>
                          </p:cTn>
                        </p:par>
                        <p:par>
                          <p:cTn id="46" fill="hold">
                            <p:stCondLst>
                              <p:cond delay="3000"/>
                            </p:stCondLst>
                            <p:childTnLst>
                              <p:par>
                                <p:cTn id="47" presetID="22" presetClass="entr" presetSubtype="1"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30728"/>
                                        </p:tgtEl>
                                        <p:attrNameLst>
                                          <p:attrName>style.visibility</p:attrName>
                                        </p:attrNameLst>
                                      </p:cBhvr>
                                      <p:to>
                                        <p:strVal val="visible"/>
                                      </p:to>
                                    </p:set>
                                    <p:anim calcmode="lin" valueType="num">
                                      <p:cBhvr>
                                        <p:cTn id="58" dur="500" fill="hold"/>
                                        <p:tgtEl>
                                          <p:spTgt spid="30728"/>
                                        </p:tgtEl>
                                        <p:attrNameLst>
                                          <p:attrName>ppt_w</p:attrName>
                                        </p:attrNameLst>
                                      </p:cBhvr>
                                      <p:tavLst>
                                        <p:tav tm="0">
                                          <p:val>
                                            <p:fltVal val="0"/>
                                          </p:val>
                                        </p:tav>
                                        <p:tav tm="100000">
                                          <p:val>
                                            <p:strVal val="#ppt_w"/>
                                          </p:val>
                                        </p:tav>
                                      </p:tavLst>
                                    </p:anim>
                                    <p:anim calcmode="lin" valueType="num">
                                      <p:cBhvr>
                                        <p:cTn id="59" dur="500" fill="hold"/>
                                        <p:tgtEl>
                                          <p:spTgt spid="30728"/>
                                        </p:tgtEl>
                                        <p:attrNameLst>
                                          <p:attrName>ppt_h</p:attrName>
                                        </p:attrNameLst>
                                      </p:cBhvr>
                                      <p:tavLst>
                                        <p:tav tm="0">
                                          <p:val>
                                            <p:fltVal val="0"/>
                                          </p:val>
                                        </p:tav>
                                        <p:tav tm="100000">
                                          <p:val>
                                            <p:strVal val="#ppt_h"/>
                                          </p:val>
                                        </p:tav>
                                      </p:tavLst>
                                    </p:anim>
                                    <p:animEffect transition="in" filter="fade">
                                      <p:cBhvr>
                                        <p:cTn id="60" dur="500"/>
                                        <p:tgtEl>
                                          <p:spTgt spid="30728"/>
                                        </p:tgtEl>
                                      </p:cBhvr>
                                    </p:animEffect>
                                  </p:childTnLst>
                                </p:cTn>
                              </p:par>
                            </p:childTnLst>
                          </p:cTn>
                        </p:par>
                        <p:par>
                          <p:cTn id="61" fill="hold">
                            <p:stCondLst>
                              <p:cond delay="4000"/>
                            </p:stCondLst>
                            <p:childTnLst>
                              <p:par>
                                <p:cTn id="62" presetID="22" presetClass="entr" presetSubtype="1"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anim calcmode="lin" valueType="num">
                                      <p:cBhvr>
                                        <p:cTn id="68" dur="500" fill="hold"/>
                                        <p:tgtEl>
                                          <p:spTgt spid="25"/>
                                        </p:tgtEl>
                                        <p:attrNameLst>
                                          <p:attrName>ppt_x</p:attrName>
                                        </p:attrNameLst>
                                      </p:cBhvr>
                                      <p:tavLst>
                                        <p:tav tm="0">
                                          <p:val>
                                            <p:strVal val="#ppt_x"/>
                                          </p:val>
                                        </p:tav>
                                        <p:tav tm="100000">
                                          <p:val>
                                            <p:strVal val="#ppt_x"/>
                                          </p:val>
                                        </p:tav>
                                      </p:tavLst>
                                    </p:anim>
                                    <p:anim calcmode="lin" valueType="num">
                                      <p:cBhvr>
                                        <p:cTn id="6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0727" grpId="0"/>
      <p:bldP spid="30728" grpId="0"/>
      <p:bldP spid="30729" grpId="0"/>
      <p:bldP spid="17" grpId="0"/>
      <p:bldP spid="20" grpId="0"/>
      <p:bldP spid="21" grpId="0"/>
      <p:bldP spid="22" grpId="0"/>
      <p:bldP spid="23"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p:cNvSpPr>
            <a:spLocks/>
          </p:cNvSpPr>
          <p:nvPr/>
        </p:nvSpPr>
        <p:spPr bwMode="auto">
          <a:xfrm>
            <a:off x="3875153" y="1302411"/>
            <a:ext cx="664999" cy="649126"/>
          </a:xfrm>
          <a:custGeom>
            <a:avLst/>
            <a:gdLst>
              <a:gd name="T0" fmla="*/ 158 w 524"/>
              <a:gd name="T1" fmla="*/ 0 h 423"/>
              <a:gd name="T2" fmla="*/ 365 w 524"/>
              <a:gd name="T3" fmla="*/ 0 h 423"/>
              <a:gd name="T4" fmla="*/ 366 w 524"/>
              <a:gd name="T5" fmla="*/ 0 h 423"/>
              <a:gd name="T6" fmla="*/ 366 w 524"/>
              <a:gd name="T7" fmla="*/ 0 h 423"/>
              <a:gd name="T8" fmla="*/ 523 w 524"/>
              <a:gd name="T9" fmla="*/ 157 h 423"/>
              <a:gd name="T10" fmla="*/ 524 w 524"/>
              <a:gd name="T11" fmla="*/ 423 h 423"/>
              <a:gd name="T12" fmla="*/ 388 w 524"/>
              <a:gd name="T13" fmla="*/ 321 h 423"/>
              <a:gd name="T14" fmla="*/ 158 w 524"/>
              <a:gd name="T15" fmla="*/ 316 h 423"/>
              <a:gd name="T16" fmla="*/ 0 w 524"/>
              <a:gd name="T17" fmla="*/ 158 h 423"/>
              <a:gd name="T18" fmla="*/ 158 w 524"/>
              <a:gd name="T1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423">
                <a:moveTo>
                  <a:pt x="158" y="0"/>
                </a:moveTo>
                <a:cubicBezTo>
                  <a:pt x="365" y="0"/>
                  <a:pt x="365" y="0"/>
                  <a:pt x="365" y="0"/>
                </a:cubicBezTo>
                <a:cubicBezTo>
                  <a:pt x="365" y="0"/>
                  <a:pt x="365" y="0"/>
                  <a:pt x="366" y="0"/>
                </a:cubicBezTo>
                <a:cubicBezTo>
                  <a:pt x="366" y="0"/>
                  <a:pt x="366" y="0"/>
                  <a:pt x="366" y="0"/>
                </a:cubicBezTo>
                <a:cubicBezTo>
                  <a:pt x="453" y="0"/>
                  <a:pt x="523" y="71"/>
                  <a:pt x="523" y="157"/>
                </a:cubicBezTo>
                <a:cubicBezTo>
                  <a:pt x="523" y="244"/>
                  <a:pt x="524" y="423"/>
                  <a:pt x="524" y="423"/>
                </a:cubicBezTo>
                <a:cubicBezTo>
                  <a:pt x="524" y="423"/>
                  <a:pt x="484" y="335"/>
                  <a:pt x="388" y="321"/>
                </a:cubicBezTo>
                <a:cubicBezTo>
                  <a:pt x="376" y="319"/>
                  <a:pt x="158" y="316"/>
                  <a:pt x="158" y="316"/>
                </a:cubicBezTo>
                <a:cubicBezTo>
                  <a:pt x="70" y="316"/>
                  <a:pt x="0" y="246"/>
                  <a:pt x="0" y="158"/>
                </a:cubicBezTo>
                <a:cubicBezTo>
                  <a:pt x="0" y="71"/>
                  <a:pt x="70" y="0"/>
                  <a:pt x="158" y="0"/>
                </a:cubicBezTo>
              </a:path>
            </a:pathLst>
          </a:custGeom>
          <a:solidFill>
            <a:srgbClr val="8CC94C"/>
          </a:solidFill>
          <a:ln>
            <a:noFill/>
          </a:ln>
          <a:effectLst/>
        </p:spPr>
        <p:txBody>
          <a:bodyPr lIns="68563" tIns="34281" rIns="68563" bIns="34281" anchor="ctr"/>
          <a:lstStyle/>
          <a:p>
            <a:pPr algn="ctr" defTabSz="914197">
              <a:defRPr/>
            </a:pPr>
            <a:endParaRPr lang="en-AU" sz="1100" kern="0" dirty="0">
              <a:solidFill>
                <a:schemeClr val="bg1"/>
              </a:solidFill>
              <a:latin typeface="Roboto Bold" charset="0"/>
            </a:endParaRPr>
          </a:p>
        </p:txBody>
      </p:sp>
      <p:sp>
        <p:nvSpPr>
          <p:cNvPr id="4" name="Freeform 8"/>
          <p:cNvSpPr>
            <a:spLocks/>
          </p:cNvSpPr>
          <p:nvPr/>
        </p:nvSpPr>
        <p:spPr bwMode="auto">
          <a:xfrm>
            <a:off x="3381562" y="1870597"/>
            <a:ext cx="1158589" cy="1128433"/>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rgbClr val="8CC94C"/>
          </a:solidFill>
          <a:ln>
            <a:noFill/>
          </a:ln>
          <a:effectLst/>
        </p:spPr>
        <p:txBody>
          <a:bodyPr lIns="68563" tIns="34281" rIns="68563" bIns="34281" anchor="ctr"/>
          <a:lstStyle/>
          <a:p>
            <a:pPr algn="ctr" defTabSz="914197">
              <a:defRPr/>
            </a:pPr>
            <a:endParaRPr lang="en-AU" sz="2199" kern="0" dirty="0">
              <a:solidFill>
                <a:schemeClr val="bg1"/>
              </a:solidFill>
              <a:latin typeface="Roboto Bold" charset="0"/>
            </a:endParaRPr>
          </a:p>
        </p:txBody>
      </p:sp>
      <p:sp>
        <p:nvSpPr>
          <p:cNvPr id="5" name="Freeform 9"/>
          <p:cNvSpPr>
            <a:spLocks/>
          </p:cNvSpPr>
          <p:nvPr/>
        </p:nvSpPr>
        <p:spPr bwMode="auto">
          <a:xfrm>
            <a:off x="3381562" y="2827622"/>
            <a:ext cx="1158589" cy="1128434"/>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rgbClr val="8CC94C"/>
          </a:solidFill>
          <a:ln>
            <a:noFill/>
          </a:ln>
          <a:effectLst/>
        </p:spPr>
        <p:txBody>
          <a:bodyPr lIns="68563" tIns="34281" rIns="68563" bIns="34281" anchor="ctr"/>
          <a:lstStyle/>
          <a:p>
            <a:pPr algn="ctr" defTabSz="914197">
              <a:defRPr/>
            </a:pPr>
            <a:endParaRPr lang="en-AU" sz="2600" kern="0" dirty="0">
              <a:solidFill>
                <a:schemeClr val="bg1"/>
              </a:solidFill>
              <a:latin typeface="Roboto Bold" charset="0"/>
            </a:endParaRPr>
          </a:p>
        </p:txBody>
      </p:sp>
      <p:sp>
        <p:nvSpPr>
          <p:cNvPr id="6" name="Freeform 10"/>
          <p:cNvSpPr>
            <a:spLocks/>
          </p:cNvSpPr>
          <p:nvPr/>
        </p:nvSpPr>
        <p:spPr bwMode="auto">
          <a:xfrm>
            <a:off x="4562371" y="2829208"/>
            <a:ext cx="1460139" cy="1420461"/>
          </a:xfrm>
          <a:custGeom>
            <a:avLst/>
            <a:gdLst>
              <a:gd name="T0" fmla="*/ 1020384 w 1151"/>
              <a:gd name="T1" fmla="*/ 0 h 926"/>
              <a:gd name="T2" fmla="*/ 442928 w 1151"/>
              <a:gd name="T3" fmla="*/ 0 h 926"/>
              <a:gd name="T4" fmla="*/ 441659 w 1151"/>
              <a:gd name="T5" fmla="*/ 0 h 926"/>
              <a:gd name="T6" fmla="*/ 440390 w 1151"/>
              <a:gd name="T7" fmla="*/ 0 h 926"/>
              <a:gd name="T8" fmla="*/ 3807 w 1151"/>
              <a:gd name="T9" fmla="*/ 529890 h 926"/>
              <a:gd name="T10" fmla="*/ 0 w 1151"/>
              <a:gd name="T11" fmla="*/ 1422256 h 926"/>
              <a:gd name="T12" fmla="*/ 378202 w 1151"/>
              <a:gd name="T13" fmla="*/ 1079747 h 926"/>
              <a:gd name="T14" fmla="*/ 1020384 w 1151"/>
              <a:gd name="T15" fmla="*/ 1064388 h 926"/>
              <a:gd name="T16" fmla="*/ 1460774 w 1151"/>
              <a:gd name="T17" fmla="*/ 532962 h 926"/>
              <a:gd name="T18" fmla="*/ 1020384 w 1151"/>
              <a:gd name="T19" fmla="*/ 0 h 9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1"/>
              <a:gd name="T31" fmla="*/ 0 h 926"/>
              <a:gd name="T32" fmla="*/ 1151 w 1151"/>
              <a:gd name="T33" fmla="*/ 926 h 9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1" h="926">
                <a:moveTo>
                  <a:pt x="804" y="0"/>
                </a:moveTo>
                <a:cubicBezTo>
                  <a:pt x="349" y="0"/>
                  <a:pt x="349" y="0"/>
                  <a:pt x="349" y="0"/>
                </a:cubicBezTo>
                <a:cubicBezTo>
                  <a:pt x="349" y="0"/>
                  <a:pt x="348" y="0"/>
                  <a:pt x="348" y="0"/>
                </a:cubicBezTo>
                <a:cubicBezTo>
                  <a:pt x="348" y="0"/>
                  <a:pt x="347" y="0"/>
                  <a:pt x="347" y="0"/>
                </a:cubicBezTo>
                <a:cubicBezTo>
                  <a:pt x="157" y="0"/>
                  <a:pt x="3" y="154"/>
                  <a:pt x="3" y="345"/>
                </a:cubicBezTo>
                <a:cubicBezTo>
                  <a:pt x="3" y="535"/>
                  <a:pt x="0" y="926"/>
                  <a:pt x="0" y="926"/>
                </a:cubicBezTo>
                <a:cubicBezTo>
                  <a:pt x="0" y="926"/>
                  <a:pt x="88" y="734"/>
                  <a:pt x="298" y="703"/>
                </a:cubicBezTo>
                <a:cubicBezTo>
                  <a:pt x="325" y="699"/>
                  <a:pt x="804" y="693"/>
                  <a:pt x="804" y="693"/>
                </a:cubicBezTo>
                <a:cubicBezTo>
                  <a:pt x="996" y="693"/>
                  <a:pt x="1151" y="538"/>
                  <a:pt x="1151" y="347"/>
                </a:cubicBezTo>
                <a:cubicBezTo>
                  <a:pt x="1151" y="155"/>
                  <a:pt x="996" y="0"/>
                  <a:pt x="804" y="0"/>
                </a:cubicBezTo>
              </a:path>
            </a:pathLst>
          </a:custGeom>
          <a:solidFill>
            <a:srgbClr val="108036"/>
          </a:solidFill>
          <a:ln>
            <a:noFill/>
          </a:ln>
          <a:effectLst/>
          <a:extLst/>
        </p:spPr>
        <p:txBody>
          <a:bodyPr lIns="68563" tIns="34281" rIns="68563" bIns="34281" anchor="ctr"/>
          <a:lstStyle/>
          <a:p>
            <a:pPr algn="ctr" defTabSz="914197">
              <a:defRPr/>
            </a:pPr>
            <a:endParaRPr lang="en-AU" sz="2999" kern="0" dirty="0">
              <a:solidFill>
                <a:schemeClr val="bg1"/>
              </a:solidFill>
              <a:latin typeface="Roboto Bold" charset="0"/>
            </a:endParaRPr>
          </a:p>
        </p:txBody>
      </p:sp>
      <p:sp>
        <p:nvSpPr>
          <p:cNvPr id="7" name="Freeform 6"/>
          <p:cNvSpPr>
            <a:spLocks/>
          </p:cNvSpPr>
          <p:nvPr/>
        </p:nvSpPr>
        <p:spPr bwMode="auto">
          <a:xfrm>
            <a:off x="4562371" y="1059582"/>
            <a:ext cx="969723" cy="944330"/>
          </a:xfrm>
          <a:custGeom>
            <a:avLst/>
            <a:gdLst>
              <a:gd name="T0" fmla="*/ 534 w 764"/>
              <a:gd name="T1" fmla="*/ 0 h 615"/>
              <a:gd name="T2" fmla="*/ 232 w 764"/>
              <a:gd name="T3" fmla="*/ 0 h 615"/>
              <a:gd name="T4" fmla="*/ 231 w 764"/>
              <a:gd name="T5" fmla="*/ 0 h 615"/>
              <a:gd name="T6" fmla="*/ 230 w 764"/>
              <a:gd name="T7" fmla="*/ 0 h 615"/>
              <a:gd name="T8" fmla="*/ 2 w 764"/>
              <a:gd name="T9" fmla="*/ 229 h 615"/>
              <a:gd name="T10" fmla="*/ 0 w 764"/>
              <a:gd name="T11" fmla="*/ 615 h 615"/>
              <a:gd name="T12" fmla="*/ 198 w 764"/>
              <a:gd name="T13" fmla="*/ 466 h 615"/>
              <a:gd name="T14" fmla="*/ 534 w 764"/>
              <a:gd name="T15" fmla="*/ 460 h 615"/>
              <a:gd name="T16" fmla="*/ 764 w 764"/>
              <a:gd name="T17" fmla="*/ 230 h 615"/>
              <a:gd name="T18" fmla="*/ 534 w 764"/>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615">
                <a:moveTo>
                  <a:pt x="534" y="0"/>
                </a:moveTo>
                <a:cubicBezTo>
                  <a:pt x="232" y="0"/>
                  <a:pt x="232" y="0"/>
                  <a:pt x="232" y="0"/>
                </a:cubicBezTo>
                <a:cubicBezTo>
                  <a:pt x="232" y="0"/>
                  <a:pt x="231" y="0"/>
                  <a:pt x="231" y="0"/>
                </a:cubicBezTo>
                <a:cubicBezTo>
                  <a:pt x="231" y="0"/>
                  <a:pt x="231" y="0"/>
                  <a:pt x="230" y="0"/>
                </a:cubicBezTo>
                <a:cubicBezTo>
                  <a:pt x="104" y="0"/>
                  <a:pt x="2" y="102"/>
                  <a:pt x="2" y="229"/>
                </a:cubicBezTo>
                <a:cubicBezTo>
                  <a:pt x="2" y="355"/>
                  <a:pt x="0" y="615"/>
                  <a:pt x="0" y="615"/>
                </a:cubicBezTo>
                <a:cubicBezTo>
                  <a:pt x="0" y="615"/>
                  <a:pt x="58" y="487"/>
                  <a:pt x="198" y="466"/>
                </a:cubicBezTo>
                <a:cubicBezTo>
                  <a:pt x="216" y="464"/>
                  <a:pt x="534" y="460"/>
                  <a:pt x="534" y="460"/>
                </a:cubicBezTo>
                <a:cubicBezTo>
                  <a:pt x="661" y="460"/>
                  <a:pt x="764" y="357"/>
                  <a:pt x="764" y="230"/>
                </a:cubicBezTo>
                <a:cubicBezTo>
                  <a:pt x="764" y="103"/>
                  <a:pt x="661" y="0"/>
                  <a:pt x="534" y="0"/>
                </a:cubicBezTo>
              </a:path>
            </a:pathLst>
          </a:custGeom>
          <a:solidFill>
            <a:srgbClr val="108036"/>
          </a:solidFill>
          <a:ln>
            <a:noFill/>
          </a:ln>
          <a:effectLst/>
        </p:spPr>
        <p:txBody>
          <a:bodyPr lIns="68563" tIns="34281" rIns="68563" bIns="34281" anchor="ctr"/>
          <a:lstStyle/>
          <a:p>
            <a:pPr algn="ctr" defTabSz="914197">
              <a:defRPr/>
            </a:pPr>
            <a:endParaRPr lang="en-AU" sz="1500" kern="0" dirty="0">
              <a:solidFill>
                <a:schemeClr val="bg1"/>
              </a:solidFill>
              <a:latin typeface="Roboto Bold" charset="0"/>
            </a:endParaRPr>
          </a:p>
        </p:txBody>
      </p:sp>
      <p:sp>
        <p:nvSpPr>
          <p:cNvPr id="8" name="Freeform 5"/>
          <p:cNvSpPr>
            <a:spLocks/>
          </p:cNvSpPr>
          <p:nvPr/>
        </p:nvSpPr>
        <p:spPr bwMode="auto">
          <a:xfrm>
            <a:off x="4562369" y="1870597"/>
            <a:ext cx="1160176" cy="1128433"/>
          </a:xfrm>
          <a:custGeom>
            <a:avLst/>
            <a:gdLst>
              <a:gd name="T0" fmla="*/ 639 w 914"/>
              <a:gd name="T1" fmla="*/ 0 h 735"/>
              <a:gd name="T2" fmla="*/ 277 w 914"/>
              <a:gd name="T3" fmla="*/ 0 h 735"/>
              <a:gd name="T4" fmla="*/ 276 w 914"/>
              <a:gd name="T5" fmla="*/ 0 h 735"/>
              <a:gd name="T6" fmla="*/ 275 w 914"/>
              <a:gd name="T7" fmla="*/ 0 h 735"/>
              <a:gd name="T8" fmla="*/ 2 w 914"/>
              <a:gd name="T9" fmla="*/ 273 h 735"/>
              <a:gd name="T10" fmla="*/ 0 w 914"/>
              <a:gd name="T11" fmla="*/ 735 h 735"/>
              <a:gd name="T12" fmla="*/ 237 w 914"/>
              <a:gd name="T13" fmla="*/ 557 h 735"/>
              <a:gd name="T14" fmla="*/ 639 w 914"/>
              <a:gd name="T15" fmla="*/ 550 h 735"/>
              <a:gd name="T16" fmla="*/ 914 w 914"/>
              <a:gd name="T17" fmla="*/ 275 h 735"/>
              <a:gd name="T18" fmla="*/ 639 w 914"/>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735">
                <a:moveTo>
                  <a:pt x="639" y="0"/>
                </a:moveTo>
                <a:cubicBezTo>
                  <a:pt x="277" y="0"/>
                  <a:pt x="277" y="0"/>
                  <a:pt x="277" y="0"/>
                </a:cubicBezTo>
                <a:cubicBezTo>
                  <a:pt x="277" y="0"/>
                  <a:pt x="277" y="0"/>
                  <a:pt x="276" y="0"/>
                </a:cubicBezTo>
                <a:cubicBezTo>
                  <a:pt x="276" y="0"/>
                  <a:pt x="276" y="0"/>
                  <a:pt x="275" y="0"/>
                </a:cubicBezTo>
                <a:cubicBezTo>
                  <a:pt x="125" y="0"/>
                  <a:pt x="2" y="122"/>
                  <a:pt x="2" y="273"/>
                </a:cubicBezTo>
                <a:cubicBezTo>
                  <a:pt x="2" y="424"/>
                  <a:pt x="0" y="735"/>
                  <a:pt x="0" y="735"/>
                </a:cubicBezTo>
                <a:cubicBezTo>
                  <a:pt x="0" y="735"/>
                  <a:pt x="70" y="582"/>
                  <a:pt x="237" y="557"/>
                </a:cubicBezTo>
                <a:cubicBezTo>
                  <a:pt x="258" y="554"/>
                  <a:pt x="639" y="550"/>
                  <a:pt x="639" y="550"/>
                </a:cubicBezTo>
                <a:cubicBezTo>
                  <a:pt x="790" y="550"/>
                  <a:pt x="914" y="427"/>
                  <a:pt x="914" y="275"/>
                </a:cubicBezTo>
                <a:cubicBezTo>
                  <a:pt x="914" y="123"/>
                  <a:pt x="790" y="0"/>
                  <a:pt x="639" y="0"/>
                </a:cubicBezTo>
              </a:path>
            </a:pathLst>
          </a:custGeom>
          <a:solidFill>
            <a:srgbClr val="108036"/>
          </a:solidFill>
          <a:ln>
            <a:noFill/>
          </a:ln>
          <a:effectLst/>
        </p:spPr>
        <p:txBody>
          <a:bodyPr lIns="68563" tIns="34281" rIns="68563" bIns="34281" anchor="ctr"/>
          <a:lstStyle/>
          <a:p>
            <a:pPr algn="ctr" defTabSz="914197">
              <a:defRPr/>
            </a:pPr>
            <a:endParaRPr lang="en-AU" sz="2199" kern="0" dirty="0">
              <a:solidFill>
                <a:schemeClr val="bg1"/>
              </a:solidFill>
              <a:latin typeface="Roboto Bold" charset="0"/>
            </a:endParaRPr>
          </a:p>
        </p:txBody>
      </p:sp>
      <p:sp>
        <p:nvSpPr>
          <p:cNvPr id="40" name="椭圆 39"/>
          <p:cNvSpPr/>
          <p:nvPr/>
        </p:nvSpPr>
        <p:spPr>
          <a:xfrm>
            <a:off x="2910583" y="1176549"/>
            <a:ext cx="208845" cy="208845"/>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rgbClr val="4BC1DC"/>
              </a:solidFill>
              <a:latin typeface="+mj-ea"/>
              <a:ea typeface="+mj-ea"/>
            </a:endParaRPr>
          </a:p>
        </p:txBody>
      </p:sp>
      <p:sp>
        <p:nvSpPr>
          <p:cNvPr id="42" name="椭圆 41"/>
          <p:cNvSpPr/>
          <p:nvPr/>
        </p:nvSpPr>
        <p:spPr>
          <a:xfrm>
            <a:off x="2910583" y="2145092"/>
            <a:ext cx="208845" cy="208845"/>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rgbClr val="4BC1DC"/>
              </a:solidFill>
              <a:latin typeface="+mj-ea"/>
              <a:ea typeface="+mj-ea"/>
            </a:endParaRPr>
          </a:p>
        </p:txBody>
      </p:sp>
      <p:sp>
        <p:nvSpPr>
          <p:cNvPr id="43" name="椭圆 42"/>
          <p:cNvSpPr/>
          <p:nvPr/>
        </p:nvSpPr>
        <p:spPr>
          <a:xfrm>
            <a:off x="2910583" y="2988268"/>
            <a:ext cx="208845" cy="208845"/>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rgbClr val="4BC1DC"/>
              </a:solidFill>
              <a:latin typeface="+mj-ea"/>
              <a:ea typeface="+mj-ea"/>
            </a:endParaRPr>
          </a:p>
        </p:txBody>
      </p:sp>
      <p:sp>
        <p:nvSpPr>
          <p:cNvPr id="47" name="椭圆 46"/>
          <p:cNvSpPr/>
          <p:nvPr/>
        </p:nvSpPr>
        <p:spPr>
          <a:xfrm>
            <a:off x="6262969" y="1176549"/>
            <a:ext cx="208845" cy="208845"/>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rgbClr val="4BC1DC"/>
              </a:solidFill>
              <a:latin typeface="+mj-ea"/>
              <a:ea typeface="+mj-ea"/>
            </a:endParaRPr>
          </a:p>
        </p:txBody>
      </p:sp>
      <p:sp>
        <p:nvSpPr>
          <p:cNvPr id="48" name="椭圆 47"/>
          <p:cNvSpPr/>
          <p:nvPr/>
        </p:nvSpPr>
        <p:spPr>
          <a:xfrm>
            <a:off x="6262969" y="2145092"/>
            <a:ext cx="208845" cy="208845"/>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rgbClr val="4BC1DC"/>
              </a:solidFill>
              <a:latin typeface="+mj-ea"/>
              <a:ea typeface="+mj-ea"/>
            </a:endParaRPr>
          </a:p>
        </p:txBody>
      </p:sp>
      <p:sp>
        <p:nvSpPr>
          <p:cNvPr id="49" name="椭圆 48"/>
          <p:cNvSpPr/>
          <p:nvPr/>
        </p:nvSpPr>
        <p:spPr>
          <a:xfrm>
            <a:off x="6262969" y="2988268"/>
            <a:ext cx="208845" cy="208845"/>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rgbClr val="4BC1DC"/>
              </a:solidFill>
              <a:latin typeface="+mj-ea"/>
              <a:ea typeface="+mj-ea"/>
            </a:endParaRPr>
          </a:p>
        </p:txBody>
      </p:sp>
      <p:sp>
        <p:nvSpPr>
          <p:cNvPr id="21" name="TextBox 41"/>
          <p:cNvSpPr txBox="1"/>
          <p:nvPr/>
        </p:nvSpPr>
        <p:spPr>
          <a:xfrm>
            <a:off x="6645514" y="3309342"/>
            <a:ext cx="2030942" cy="509899"/>
          </a:xfrm>
          <a:prstGeom prst="rect">
            <a:avLst/>
          </a:prstGeom>
          <a:noFill/>
        </p:spPr>
        <p:txBody>
          <a:bodyPr wrap="square" lIns="60911" tIns="30456" rIns="60911" bIns="30456"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TextBox 170"/>
          <p:cNvSpPr txBox="1"/>
          <p:nvPr/>
        </p:nvSpPr>
        <p:spPr>
          <a:xfrm>
            <a:off x="6645515" y="2933736"/>
            <a:ext cx="1727948" cy="331934"/>
          </a:xfrm>
          <a:prstGeom prst="rect">
            <a:avLst/>
          </a:prstGeom>
          <a:noFill/>
        </p:spPr>
        <p:txBody>
          <a:bodyPr wrap="square" lIns="68565" tIns="34282" rIns="68565" bIns="3428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4" name="TextBox 41"/>
          <p:cNvSpPr txBox="1"/>
          <p:nvPr/>
        </p:nvSpPr>
        <p:spPr>
          <a:xfrm>
            <a:off x="689717" y="3309342"/>
            <a:ext cx="2030942" cy="509899"/>
          </a:xfrm>
          <a:prstGeom prst="rect">
            <a:avLst/>
          </a:prstGeom>
          <a:noFill/>
        </p:spPr>
        <p:txBody>
          <a:bodyPr wrap="square" lIns="60911" tIns="30456" rIns="60911" bIns="30456"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6" name="TextBox 170"/>
          <p:cNvSpPr txBox="1"/>
          <p:nvPr/>
        </p:nvSpPr>
        <p:spPr>
          <a:xfrm>
            <a:off x="936128" y="2933736"/>
            <a:ext cx="1727948" cy="331934"/>
          </a:xfrm>
          <a:prstGeom prst="rect">
            <a:avLst/>
          </a:prstGeom>
          <a:noFill/>
        </p:spPr>
        <p:txBody>
          <a:bodyPr wrap="square" lIns="68565" tIns="34282" rIns="68565" bIns="34282"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9" name="TextBox 41"/>
          <p:cNvSpPr txBox="1"/>
          <p:nvPr/>
        </p:nvSpPr>
        <p:spPr>
          <a:xfrm>
            <a:off x="6645514" y="2415372"/>
            <a:ext cx="2030942" cy="509899"/>
          </a:xfrm>
          <a:prstGeom prst="rect">
            <a:avLst/>
          </a:prstGeom>
          <a:noFill/>
        </p:spPr>
        <p:txBody>
          <a:bodyPr wrap="square" lIns="60911" tIns="30456" rIns="60911" bIns="30456"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0" name="TextBox 170"/>
          <p:cNvSpPr txBox="1"/>
          <p:nvPr/>
        </p:nvSpPr>
        <p:spPr>
          <a:xfrm>
            <a:off x="6645515" y="2039767"/>
            <a:ext cx="1727948" cy="331934"/>
          </a:xfrm>
          <a:prstGeom prst="rect">
            <a:avLst/>
          </a:prstGeom>
          <a:noFill/>
        </p:spPr>
        <p:txBody>
          <a:bodyPr wrap="square" lIns="68565" tIns="34282" rIns="68565" bIns="3428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1" name="TextBox 41"/>
          <p:cNvSpPr txBox="1"/>
          <p:nvPr/>
        </p:nvSpPr>
        <p:spPr>
          <a:xfrm>
            <a:off x="689717" y="2415372"/>
            <a:ext cx="2030942" cy="509899"/>
          </a:xfrm>
          <a:prstGeom prst="rect">
            <a:avLst/>
          </a:prstGeom>
          <a:noFill/>
        </p:spPr>
        <p:txBody>
          <a:bodyPr wrap="square" lIns="60911" tIns="30456" rIns="60911" bIns="30456"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2" name="TextBox 170"/>
          <p:cNvSpPr txBox="1"/>
          <p:nvPr/>
        </p:nvSpPr>
        <p:spPr>
          <a:xfrm>
            <a:off x="936128" y="2039767"/>
            <a:ext cx="1727948" cy="331934"/>
          </a:xfrm>
          <a:prstGeom prst="rect">
            <a:avLst/>
          </a:prstGeom>
          <a:noFill/>
        </p:spPr>
        <p:txBody>
          <a:bodyPr wrap="square" lIns="68565" tIns="34282" rIns="68565" bIns="34282"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3" name="TextBox 41"/>
          <p:cNvSpPr txBox="1"/>
          <p:nvPr/>
        </p:nvSpPr>
        <p:spPr>
          <a:xfrm>
            <a:off x="6645514" y="1490213"/>
            <a:ext cx="2030942" cy="509899"/>
          </a:xfrm>
          <a:prstGeom prst="rect">
            <a:avLst/>
          </a:prstGeom>
          <a:noFill/>
        </p:spPr>
        <p:txBody>
          <a:bodyPr wrap="square" lIns="60911" tIns="30456" rIns="60911" bIns="30456"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4" name="TextBox 170"/>
          <p:cNvSpPr txBox="1"/>
          <p:nvPr/>
        </p:nvSpPr>
        <p:spPr>
          <a:xfrm>
            <a:off x="6645515" y="1114608"/>
            <a:ext cx="1727948" cy="331934"/>
          </a:xfrm>
          <a:prstGeom prst="rect">
            <a:avLst/>
          </a:prstGeom>
          <a:noFill/>
        </p:spPr>
        <p:txBody>
          <a:bodyPr wrap="square" lIns="68565" tIns="34282" rIns="68565" bIns="3428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5" name="TextBox 41"/>
          <p:cNvSpPr txBox="1"/>
          <p:nvPr/>
        </p:nvSpPr>
        <p:spPr>
          <a:xfrm>
            <a:off x="689717" y="1490213"/>
            <a:ext cx="2030942" cy="509899"/>
          </a:xfrm>
          <a:prstGeom prst="rect">
            <a:avLst/>
          </a:prstGeom>
          <a:noFill/>
        </p:spPr>
        <p:txBody>
          <a:bodyPr wrap="square" lIns="60911" tIns="30456" rIns="60911" bIns="30456"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6" name="TextBox 170"/>
          <p:cNvSpPr txBox="1"/>
          <p:nvPr/>
        </p:nvSpPr>
        <p:spPr>
          <a:xfrm>
            <a:off x="936128" y="1114608"/>
            <a:ext cx="1727948" cy="331934"/>
          </a:xfrm>
          <a:prstGeom prst="rect">
            <a:avLst/>
          </a:prstGeom>
          <a:noFill/>
        </p:spPr>
        <p:txBody>
          <a:bodyPr wrap="square" lIns="68565" tIns="34282" rIns="68565" bIns="34282"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15101010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p:tgtEl>
                                          <p:spTgt spid="40"/>
                                        </p:tgtEl>
                                        <p:attrNameLst>
                                          <p:attrName>ppt_y</p:attrName>
                                        </p:attrNameLst>
                                      </p:cBhvr>
                                      <p:tavLst>
                                        <p:tav tm="0">
                                          <p:val>
                                            <p:strVal val="#ppt_y+#ppt_h*1.125000"/>
                                          </p:val>
                                        </p:tav>
                                        <p:tav tm="100000">
                                          <p:val>
                                            <p:strVal val="#ppt_y"/>
                                          </p:val>
                                        </p:tav>
                                      </p:tavLst>
                                    </p:anim>
                                    <p:animEffect transition="in" filter="wipe(up)">
                                      <p:cBhvr>
                                        <p:cTn id="32" dur="500"/>
                                        <p:tgtEl>
                                          <p:spTgt spid="4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p:tgtEl>
                                          <p:spTgt spid="42"/>
                                        </p:tgtEl>
                                        <p:attrNameLst>
                                          <p:attrName>ppt_y</p:attrName>
                                        </p:attrNameLst>
                                      </p:cBhvr>
                                      <p:tavLst>
                                        <p:tav tm="0">
                                          <p:val>
                                            <p:strVal val="#ppt_y+#ppt_h*1.125000"/>
                                          </p:val>
                                        </p:tav>
                                        <p:tav tm="100000">
                                          <p:val>
                                            <p:strVal val="#ppt_y"/>
                                          </p:val>
                                        </p:tav>
                                      </p:tavLst>
                                    </p:anim>
                                    <p:animEffect transition="in" filter="wipe(up)">
                                      <p:cBhvr>
                                        <p:cTn id="36" dur="500"/>
                                        <p:tgtEl>
                                          <p:spTgt spid="4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p:tgtEl>
                                          <p:spTgt spid="43"/>
                                        </p:tgtEl>
                                        <p:attrNameLst>
                                          <p:attrName>ppt_y</p:attrName>
                                        </p:attrNameLst>
                                      </p:cBhvr>
                                      <p:tavLst>
                                        <p:tav tm="0">
                                          <p:val>
                                            <p:strVal val="#ppt_y+#ppt_h*1.125000"/>
                                          </p:val>
                                        </p:tav>
                                        <p:tav tm="100000">
                                          <p:val>
                                            <p:strVal val="#ppt_y"/>
                                          </p:val>
                                        </p:tav>
                                      </p:tavLst>
                                    </p:anim>
                                    <p:animEffect transition="in" filter="wipe(up)">
                                      <p:cBhvr>
                                        <p:cTn id="40" dur="500"/>
                                        <p:tgtEl>
                                          <p:spTgt spid="4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p:tgtEl>
                                          <p:spTgt spid="49"/>
                                        </p:tgtEl>
                                        <p:attrNameLst>
                                          <p:attrName>ppt_y</p:attrName>
                                        </p:attrNameLst>
                                      </p:cBhvr>
                                      <p:tavLst>
                                        <p:tav tm="0">
                                          <p:val>
                                            <p:strVal val="#ppt_y+#ppt_h*1.125000"/>
                                          </p:val>
                                        </p:tav>
                                        <p:tav tm="100000">
                                          <p:val>
                                            <p:strVal val="#ppt_y"/>
                                          </p:val>
                                        </p:tav>
                                      </p:tavLst>
                                    </p:anim>
                                    <p:animEffect transition="in" filter="wipe(up)">
                                      <p:cBhvr>
                                        <p:cTn id="44" dur="500"/>
                                        <p:tgtEl>
                                          <p:spTgt spid="49"/>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p:tgtEl>
                                          <p:spTgt spid="48"/>
                                        </p:tgtEl>
                                        <p:attrNameLst>
                                          <p:attrName>ppt_y</p:attrName>
                                        </p:attrNameLst>
                                      </p:cBhvr>
                                      <p:tavLst>
                                        <p:tav tm="0">
                                          <p:val>
                                            <p:strVal val="#ppt_y+#ppt_h*1.125000"/>
                                          </p:val>
                                        </p:tav>
                                        <p:tav tm="100000">
                                          <p:val>
                                            <p:strVal val="#ppt_y"/>
                                          </p:val>
                                        </p:tav>
                                      </p:tavLst>
                                    </p:anim>
                                    <p:animEffect transition="in" filter="wipe(up)">
                                      <p:cBhvr>
                                        <p:cTn id="48" dur="500"/>
                                        <p:tgtEl>
                                          <p:spTgt spid="48"/>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p:tgtEl>
                                          <p:spTgt spid="47"/>
                                        </p:tgtEl>
                                        <p:attrNameLst>
                                          <p:attrName>ppt_y</p:attrName>
                                        </p:attrNameLst>
                                      </p:cBhvr>
                                      <p:tavLst>
                                        <p:tav tm="0">
                                          <p:val>
                                            <p:strVal val="#ppt_y+#ppt_h*1.125000"/>
                                          </p:val>
                                        </p:tav>
                                        <p:tav tm="100000">
                                          <p:val>
                                            <p:strVal val="#ppt_y"/>
                                          </p:val>
                                        </p:tav>
                                      </p:tavLst>
                                    </p:anim>
                                    <p:animEffect transition="in" filter="wipe(up)">
                                      <p:cBhvr>
                                        <p:cTn id="52" dur="500"/>
                                        <p:tgtEl>
                                          <p:spTgt spid="47"/>
                                        </p:tgtEl>
                                      </p:cBhvr>
                                    </p:animEffect>
                                  </p:childTnLst>
                                </p:cTn>
                              </p:par>
                            </p:childTnLst>
                          </p:cTn>
                        </p:par>
                        <p:par>
                          <p:cTn id="53" fill="hold">
                            <p:stCondLst>
                              <p:cond delay="3500"/>
                            </p:stCondLst>
                            <p:childTnLst>
                              <p:par>
                                <p:cTn id="54" presetID="47"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anim calcmode="lin" valueType="num">
                                      <p:cBhvr>
                                        <p:cTn id="57" dur="500" fill="hold"/>
                                        <p:tgtEl>
                                          <p:spTgt spid="26"/>
                                        </p:tgtEl>
                                        <p:attrNameLst>
                                          <p:attrName>ppt_x</p:attrName>
                                        </p:attrNameLst>
                                      </p:cBhvr>
                                      <p:tavLst>
                                        <p:tav tm="0">
                                          <p:val>
                                            <p:strVal val="#ppt_x"/>
                                          </p:val>
                                        </p:tav>
                                        <p:tav tm="100000">
                                          <p:val>
                                            <p:strVal val="#ppt_x"/>
                                          </p:val>
                                        </p:tav>
                                      </p:tavLst>
                                    </p:anim>
                                    <p:anim calcmode="lin" valueType="num">
                                      <p:cBhvr>
                                        <p:cTn id="58" dur="5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1"/>
                                          </p:val>
                                        </p:tav>
                                        <p:tav tm="100000">
                                          <p:val>
                                            <p:strVal val="#ppt_y"/>
                                          </p:val>
                                        </p:tav>
                                      </p:tavLst>
                                    </p:anim>
                                  </p:childTnLst>
                                </p:cTn>
                              </p:par>
                            </p:childTnLst>
                          </p:cTn>
                        </p:par>
                        <p:par>
                          <p:cTn id="64" fill="hold">
                            <p:stCondLst>
                              <p:cond delay="4000"/>
                            </p:stCondLst>
                            <p:childTnLst>
                              <p:par>
                                <p:cTn id="65" presetID="47" presetClass="entr" presetSubtype="0"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anim calcmode="lin" valueType="num">
                                      <p:cBhvr>
                                        <p:cTn id="68" dur="500" fill="hold"/>
                                        <p:tgtEl>
                                          <p:spTgt spid="23"/>
                                        </p:tgtEl>
                                        <p:attrNameLst>
                                          <p:attrName>ppt_x</p:attrName>
                                        </p:attrNameLst>
                                      </p:cBhvr>
                                      <p:tavLst>
                                        <p:tav tm="0">
                                          <p:val>
                                            <p:strVal val="#ppt_x"/>
                                          </p:val>
                                        </p:tav>
                                        <p:tav tm="100000">
                                          <p:val>
                                            <p:strVal val="#ppt_x"/>
                                          </p:val>
                                        </p:tav>
                                      </p:tavLst>
                                    </p:anim>
                                    <p:anim calcmode="lin" valueType="num">
                                      <p:cBhvr>
                                        <p:cTn id="69" dur="5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anim calcmode="lin" valueType="num">
                                      <p:cBhvr>
                                        <p:cTn id="73" dur="500" fill="hold"/>
                                        <p:tgtEl>
                                          <p:spTgt spid="21"/>
                                        </p:tgtEl>
                                        <p:attrNameLst>
                                          <p:attrName>ppt_x</p:attrName>
                                        </p:attrNameLst>
                                      </p:cBhvr>
                                      <p:tavLst>
                                        <p:tav tm="0">
                                          <p:val>
                                            <p:strVal val="#ppt_x"/>
                                          </p:val>
                                        </p:tav>
                                        <p:tav tm="100000">
                                          <p:val>
                                            <p:strVal val="#ppt_x"/>
                                          </p:val>
                                        </p:tav>
                                      </p:tavLst>
                                    </p:anim>
                                    <p:anim calcmode="lin" valueType="num">
                                      <p:cBhvr>
                                        <p:cTn id="74" dur="500" fill="hold"/>
                                        <p:tgtEl>
                                          <p:spTgt spid="21"/>
                                        </p:tgtEl>
                                        <p:attrNameLst>
                                          <p:attrName>ppt_y</p:attrName>
                                        </p:attrNameLst>
                                      </p:cBhvr>
                                      <p:tavLst>
                                        <p:tav tm="0">
                                          <p:val>
                                            <p:strVal val="#ppt_y+.1"/>
                                          </p:val>
                                        </p:tav>
                                        <p:tav tm="100000">
                                          <p:val>
                                            <p:strVal val="#ppt_y"/>
                                          </p:val>
                                        </p:tav>
                                      </p:tavLst>
                                    </p:anim>
                                  </p:childTnLst>
                                </p:cTn>
                              </p:par>
                            </p:childTnLst>
                          </p:cTn>
                        </p:par>
                        <p:par>
                          <p:cTn id="75" fill="hold">
                            <p:stCondLst>
                              <p:cond delay="4500"/>
                            </p:stCondLst>
                            <p:childTnLst>
                              <p:par>
                                <p:cTn id="76" presetID="47" presetClass="entr" presetSubtype="0"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anim calcmode="lin" valueType="num">
                                      <p:cBhvr>
                                        <p:cTn id="79" dur="500" fill="hold"/>
                                        <p:tgtEl>
                                          <p:spTgt spid="32"/>
                                        </p:tgtEl>
                                        <p:attrNameLst>
                                          <p:attrName>ppt_x</p:attrName>
                                        </p:attrNameLst>
                                      </p:cBhvr>
                                      <p:tavLst>
                                        <p:tav tm="0">
                                          <p:val>
                                            <p:strVal val="#ppt_x"/>
                                          </p:val>
                                        </p:tav>
                                        <p:tav tm="100000">
                                          <p:val>
                                            <p:strVal val="#ppt_x"/>
                                          </p:val>
                                        </p:tav>
                                      </p:tavLst>
                                    </p:anim>
                                    <p:anim calcmode="lin" valueType="num">
                                      <p:cBhvr>
                                        <p:cTn id="80" dur="500" fill="hold"/>
                                        <p:tgtEl>
                                          <p:spTgt spid="3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anim calcmode="lin" valueType="num">
                                      <p:cBhvr>
                                        <p:cTn id="84" dur="500" fill="hold"/>
                                        <p:tgtEl>
                                          <p:spTgt spid="31"/>
                                        </p:tgtEl>
                                        <p:attrNameLst>
                                          <p:attrName>ppt_x</p:attrName>
                                        </p:attrNameLst>
                                      </p:cBhvr>
                                      <p:tavLst>
                                        <p:tav tm="0">
                                          <p:val>
                                            <p:strVal val="#ppt_x"/>
                                          </p:val>
                                        </p:tav>
                                        <p:tav tm="100000">
                                          <p:val>
                                            <p:strVal val="#ppt_x"/>
                                          </p:val>
                                        </p:tav>
                                      </p:tavLst>
                                    </p:anim>
                                    <p:anim calcmode="lin" valueType="num">
                                      <p:cBhvr>
                                        <p:cTn id="85" dur="500" fill="hold"/>
                                        <p:tgtEl>
                                          <p:spTgt spid="31"/>
                                        </p:tgtEl>
                                        <p:attrNameLst>
                                          <p:attrName>ppt_y</p:attrName>
                                        </p:attrNameLst>
                                      </p:cBhvr>
                                      <p:tavLst>
                                        <p:tav tm="0">
                                          <p:val>
                                            <p:strVal val="#ppt_y+.1"/>
                                          </p:val>
                                        </p:tav>
                                        <p:tav tm="100000">
                                          <p:val>
                                            <p:strVal val="#ppt_y"/>
                                          </p:val>
                                        </p:tav>
                                      </p:tavLst>
                                    </p:anim>
                                  </p:childTnLst>
                                </p:cTn>
                              </p:par>
                            </p:childTnLst>
                          </p:cTn>
                        </p:par>
                        <p:par>
                          <p:cTn id="86" fill="hold">
                            <p:stCondLst>
                              <p:cond delay="5000"/>
                            </p:stCondLst>
                            <p:childTnLst>
                              <p:par>
                                <p:cTn id="87" presetID="47" presetClass="entr" presetSubtype="0" fill="hold" grpId="0" nodeType="after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anim calcmode="lin" valueType="num">
                                      <p:cBhvr>
                                        <p:cTn id="90" dur="500" fill="hold"/>
                                        <p:tgtEl>
                                          <p:spTgt spid="30"/>
                                        </p:tgtEl>
                                        <p:attrNameLst>
                                          <p:attrName>ppt_x</p:attrName>
                                        </p:attrNameLst>
                                      </p:cBhvr>
                                      <p:tavLst>
                                        <p:tav tm="0">
                                          <p:val>
                                            <p:strVal val="#ppt_x"/>
                                          </p:val>
                                        </p:tav>
                                        <p:tav tm="100000">
                                          <p:val>
                                            <p:strVal val="#ppt_x"/>
                                          </p:val>
                                        </p:tav>
                                      </p:tavLst>
                                    </p:anim>
                                    <p:anim calcmode="lin" valueType="num">
                                      <p:cBhvr>
                                        <p:cTn id="91" dur="500" fill="hold"/>
                                        <p:tgtEl>
                                          <p:spTgt spid="3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anim calcmode="lin" valueType="num">
                                      <p:cBhvr>
                                        <p:cTn id="95" dur="500" fill="hold"/>
                                        <p:tgtEl>
                                          <p:spTgt spid="29"/>
                                        </p:tgtEl>
                                        <p:attrNameLst>
                                          <p:attrName>ppt_x</p:attrName>
                                        </p:attrNameLst>
                                      </p:cBhvr>
                                      <p:tavLst>
                                        <p:tav tm="0">
                                          <p:val>
                                            <p:strVal val="#ppt_x"/>
                                          </p:val>
                                        </p:tav>
                                        <p:tav tm="100000">
                                          <p:val>
                                            <p:strVal val="#ppt_x"/>
                                          </p:val>
                                        </p:tav>
                                      </p:tavLst>
                                    </p:anim>
                                    <p:anim calcmode="lin" valueType="num">
                                      <p:cBhvr>
                                        <p:cTn id="96" dur="500" fill="hold"/>
                                        <p:tgtEl>
                                          <p:spTgt spid="29"/>
                                        </p:tgtEl>
                                        <p:attrNameLst>
                                          <p:attrName>ppt_y</p:attrName>
                                        </p:attrNameLst>
                                      </p:cBhvr>
                                      <p:tavLst>
                                        <p:tav tm="0">
                                          <p:val>
                                            <p:strVal val="#ppt_y+.1"/>
                                          </p:val>
                                        </p:tav>
                                        <p:tav tm="100000">
                                          <p:val>
                                            <p:strVal val="#ppt_y"/>
                                          </p:val>
                                        </p:tav>
                                      </p:tavLst>
                                    </p:anim>
                                  </p:childTnLst>
                                </p:cTn>
                              </p:par>
                            </p:childTnLst>
                          </p:cTn>
                        </p:par>
                        <p:par>
                          <p:cTn id="97" fill="hold">
                            <p:stCondLst>
                              <p:cond delay="5500"/>
                            </p:stCondLst>
                            <p:childTnLst>
                              <p:par>
                                <p:cTn id="98" presetID="47" presetClass="entr" presetSubtype="0" fill="hold" grpId="0"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anim calcmode="lin" valueType="num">
                                      <p:cBhvr>
                                        <p:cTn id="101" dur="500" fill="hold"/>
                                        <p:tgtEl>
                                          <p:spTgt spid="36"/>
                                        </p:tgtEl>
                                        <p:attrNameLst>
                                          <p:attrName>ppt_x</p:attrName>
                                        </p:attrNameLst>
                                      </p:cBhvr>
                                      <p:tavLst>
                                        <p:tav tm="0">
                                          <p:val>
                                            <p:strVal val="#ppt_x"/>
                                          </p:val>
                                        </p:tav>
                                        <p:tav tm="100000">
                                          <p:val>
                                            <p:strVal val="#ppt_x"/>
                                          </p:val>
                                        </p:tav>
                                      </p:tavLst>
                                    </p:anim>
                                    <p:anim calcmode="lin" valueType="num">
                                      <p:cBhvr>
                                        <p:cTn id="102" dur="500" fill="hold"/>
                                        <p:tgtEl>
                                          <p:spTgt spid="36"/>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anim calcmode="lin" valueType="num">
                                      <p:cBhvr>
                                        <p:cTn id="106" dur="500" fill="hold"/>
                                        <p:tgtEl>
                                          <p:spTgt spid="35"/>
                                        </p:tgtEl>
                                        <p:attrNameLst>
                                          <p:attrName>ppt_x</p:attrName>
                                        </p:attrNameLst>
                                      </p:cBhvr>
                                      <p:tavLst>
                                        <p:tav tm="0">
                                          <p:val>
                                            <p:strVal val="#ppt_x"/>
                                          </p:val>
                                        </p:tav>
                                        <p:tav tm="100000">
                                          <p:val>
                                            <p:strVal val="#ppt_x"/>
                                          </p:val>
                                        </p:tav>
                                      </p:tavLst>
                                    </p:anim>
                                    <p:anim calcmode="lin" valueType="num">
                                      <p:cBhvr>
                                        <p:cTn id="107" dur="500" fill="hold"/>
                                        <p:tgtEl>
                                          <p:spTgt spid="35"/>
                                        </p:tgtEl>
                                        <p:attrNameLst>
                                          <p:attrName>ppt_y</p:attrName>
                                        </p:attrNameLst>
                                      </p:cBhvr>
                                      <p:tavLst>
                                        <p:tav tm="0">
                                          <p:val>
                                            <p:strVal val="#ppt_y+.1"/>
                                          </p:val>
                                        </p:tav>
                                        <p:tav tm="100000">
                                          <p:val>
                                            <p:strVal val="#ppt_y"/>
                                          </p:val>
                                        </p:tav>
                                      </p:tavLst>
                                    </p:anim>
                                  </p:childTnLst>
                                </p:cTn>
                              </p:par>
                            </p:childTnLst>
                          </p:cTn>
                        </p:par>
                        <p:par>
                          <p:cTn id="108" fill="hold">
                            <p:stCondLst>
                              <p:cond delay="6000"/>
                            </p:stCondLst>
                            <p:childTnLst>
                              <p:par>
                                <p:cTn id="109" presetID="47" presetClass="entr" presetSubtype="0"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anim calcmode="lin" valueType="num">
                                      <p:cBhvr>
                                        <p:cTn id="112" dur="500" fill="hold"/>
                                        <p:tgtEl>
                                          <p:spTgt spid="34"/>
                                        </p:tgtEl>
                                        <p:attrNameLst>
                                          <p:attrName>ppt_x</p:attrName>
                                        </p:attrNameLst>
                                      </p:cBhvr>
                                      <p:tavLst>
                                        <p:tav tm="0">
                                          <p:val>
                                            <p:strVal val="#ppt_x"/>
                                          </p:val>
                                        </p:tav>
                                        <p:tav tm="100000">
                                          <p:val>
                                            <p:strVal val="#ppt_x"/>
                                          </p:val>
                                        </p:tav>
                                      </p:tavLst>
                                    </p:anim>
                                    <p:anim calcmode="lin" valueType="num">
                                      <p:cBhvr>
                                        <p:cTn id="113" dur="500" fill="hold"/>
                                        <p:tgtEl>
                                          <p:spTgt spid="3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anim calcmode="lin" valueType="num">
                                      <p:cBhvr>
                                        <p:cTn id="117" dur="500" fill="hold"/>
                                        <p:tgtEl>
                                          <p:spTgt spid="33"/>
                                        </p:tgtEl>
                                        <p:attrNameLst>
                                          <p:attrName>ppt_x</p:attrName>
                                        </p:attrNameLst>
                                      </p:cBhvr>
                                      <p:tavLst>
                                        <p:tav tm="0">
                                          <p:val>
                                            <p:strVal val="#ppt_x"/>
                                          </p:val>
                                        </p:tav>
                                        <p:tav tm="100000">
                                          <p:val>
                                            <p:strVal val="#ppt_x"/>
                                          </p:val>
                                        </p:tav>
                                      </p:tavLst>
                                    </p:anim>
                                    <p:anim calcmode="lin" valueType="num">
                                      <p:cBhvr>
                                        <p:cTn id="118"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40" grpId="0" animBg="1"/>
      <p:bldP spid="42" grpId="0" animBg="1"/>
      <p:bldP spid="43" grpId="0" animBg="1"/>
      <p:bldP spid="47" grpId="0" animBg="1"/>
      <p:bldP spid="48" grpId="0" animBg="1"/>
      <p:bldP spid="49" grpId="0" animBg="1"/>
      <p:bldP spid="21" grpId="0"/>
      <p:bldP spid="23" grpId="0"/>
      <p:bldP spid="24" grpId="0"/>
      <p:bldP spid="26" grpId="0"/>
      <p:bldP spid="29" grpId="0"/>
      <p:bldP spid="30" grpId="0"/>
      <p:bldP spid="31" grpId="0"/>
      <p:bldP spid="32"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3876796" y="1036722"/>
            <a:ext cx="1530689" cy="440562"/>
          </a:xfrm>
          <a:prstGeom prst="roundRect">
            <a:avLst>
              <a:gd name="adj" fmla="val 13125"/>
            </a:avLst>
          </a:prstGeom>
          <a:solidFill>
            <a:srgbClr val="0075C2"/>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itchFamily="34" charset="-122"/>
              <a:ea typeface="微软雅黑" pitchFamily="34" charset="-122"/>
            </a:endParaRPr>
          </a:p>
        </p:txBody>
      </p:sp>
      <p:sp>
        <p:nvSpPr>
          <p:cNvPr id="3" name="Text Box 4"/>
          <p:cNvSpPr txBox="1">
            <a:spLocks noChangeArrowheads="1"/>
          </p:cNvSpPr>
          <p:nvPr/>
        </p:nvSpPr>
        <p:spPr bwMode="auto">
          <a:xfrm>
            <a:off x="4182716" y="1123588"/>
            <a:ext cx="891277" cy="29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146" tIns="39572" rIns="79146" bIns="39572">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fontAlgn="base">
              <a:spcBef>
                <a:spcPct val="50000"/>
              </a:spcBef>
              <a:spcAft>
                <a:spcPct val="0"/>
              </a:spcAft>
            </a:pPr>
            <a:r>
              <a:rPr lang="zh-CN" altLang="en-US" sz="1400" b="1" dirty="0">
                <a:solidFill>
                  <a:srgbClr val="FFFFFF"/>
                </a:solidFill>
                <a:latin typeface="Arial" pitchFamily="34" charset="0"/>
                <a:ea typeface="微软雅黑" panose="020B0503020204020204" pitchFamily="34" charset="-122"/>
              </a:rPr>
              <a:t>单击添加</a:t>
            </a:r>
            <a:endParaRPr lang="en-US" sz="1400" b="1" dirty="0">
              <a:solidFill>
                <a:srgbClr val="FFFFFF"/>
              </a:solidFill>
              <a:latin typeface="Arial" pitchFamily="34" charset="0"/>
              <a:ea typeface="微软雅黑" panose="020B0503020204020204" pitchFamily="34" charset="-122"/>
            </a:endParaRPr>
          </a:p>
        </p:txBody>
      </p:sp>
      <p:sp>
        <p:nvSpPr>
          <p:cNvPr id="4" name="AutoShape 5"/>
          <p:cNvSpPr>
            <a:spLocks noChangeArrowheads="1"/>
          </p:cNvSpPr>
          <p:nvPr/>
        </p:nvSpPr>
        <p:spPr bwMode="auto">
          <a:xfrm>
            <a:off x="3798404" y="1578420"/>
            <a:ext cx="1691597" cy="691024"/>
          </a:xfrm>
          <a:prstGeom prst="roundRect">
            <a:avLst>
              <a:gd name="adj" fmla="val 5657"/>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sz="1400" dirty="0">
                <a:solidFill>
                  <a:schemeClr val="tx1"/>
                </a:solidFill>
                <a:latin typeface="微软雅黑" pitchFamily="34" charset="-122"/>
                <a:ea typeface="微软雅黑" pitchFamily="34" charset="-122"/>
              </a:rPr>
              <a:t>单击添加内容文字</a:t>
            </a:r>
            <a:endParaRPr lang="en-US" altLang="zh-CN" sz="1400" dirty="0">
              <a:solidFill>
                <a:schemeClr val="tx1"/>
              </a:solidFill>
              <a:latin typeface="微软雅黑" pitchFamily="34" charset="-122"/>
              <a:ea typeface="微软雅黑" pitchFamily="34" charset="-122"/>
            </a:endParaRPr>
          </a:p>
          <a:p>
            <a:pPr algn="ctr"/>
            <a:r>
              <a:rPr lang="zh-CN" altLang="en-US" sz="1400" dirty="0">
                <a:solidFill>
                  <a:schemeClr val="tx1"/>
                </a:solidFill>
                <a:latin typeface="微软雅黑" pitchFamily="34" charset="-122"/>
                <a:ea typeface="微软雅黑" pitchFamily="34" charset="-122"/>
              </a:rPr>
              <a:t>单击添加内容文字</a:t>
            </a:r>
          </a:p>
        </p:txBody>
      </p:sp>
      <p:sp>
        <p:nvSpPr>
          <p:cNvPr id="5" name="AutoShape 9"/>
          <p:cNvSpPr>
            <a:spLocks noChangeArrowheads="1"/>
          </p:cNvSpPr>
          <p:nvPr/>
        </p:nvSpPr>
        <p:spPr bwMode="auto">
          <a:xfrm>
            <a:off x="1284389" y="2711516"/>
            <a:ext cx="1532064" cy="296546"/>
          </a:xfrm>
          <a:prstGeom prst="roundRect">
            <a:avLst>
              <a:gd name="adj" fmla="val 13125"/>
            </a:avLst>
          </a:prstGeom>
          <a:gradFill flip="none" rotWithShape="1">
            <a:gsLst>
              <a:gs pos="0">
                <a:srgbClr val="FF0000"/>
              </a:gs>
              <a:gs pos="79000">
                <a:srgbClr val="C00000"/>
              </a:gs>
              <a:gs pos="100000">
                <a:srgbClr val="FF0000"/>
              </a:gs>
            </a:gsLst>
            <a:path path="circle">
              <a:fillToRect l="50000" t="50000" r="50000" b="50000"/>
            </a:path>
            <a:tileRect/>
          </a:gradFill>
          <a:ln w="6350" cap="flat" cmpd="sng">
            <a:solidFill>
              <a:srgbClr val="FFFFFF"/>
            </a:solidFill>
            <a:bevel/>
            <a:headEnd/>
            <a:tailEnd/>
          </a:ln>
          <a:extLst/>
        </p:spPr>
        <p:txBody>
          <a:bodyPr lIns="79146" tIns="39572" rIns="79146" bIns="39572" anchor="ctr"/>
          <a:lstStyle/>
          <a:p>
            <a:pPr algn="ctr" fontAlgn="base">
              <a:spcBef>
                <a:spcPct val="0"/>
              </a:spcBef>
              <a:spcAft>
                <a:spcPct val="0"/>
              </a:spcAft>
              <a:buFont typeface="Arial" pitchFamily="34" charset="0"/>
              <a:buNone/>
            </a:pPr>
            <a:endParaRPr lang="zh-CN" altLang="en-US" sz="2300" b="1" kern="0" dirty="0">
              <a:solidFill>
                <a:srgbClr val="FFFFFF"/>
              </a:solidFill>
              <a:latin typeface="Arial" pitchFamily="34" charset="0"/>
              <a:ea typeface="微软雅黑" panose="020B0503020204020204" pitchFamily="34" charset="-122"/>
            </a:endParaRPr>
          </a:p>
        </p:txBody>
      </p:sp>
      <p:sp>
        <p:nvSpPr>
          <p:cNvPr id="6" name="Text Box 10"/>
          <p:cNvSpPr txBox="1">
            <a:spLocks noChangeArrowheads="1"/>
          </p:cNvSpPr>
          <p:nvPr/>
        </p:nvSpPr>
        <p:spPr bwMode="auto">
          <a:xfrm>
            <a:off x="1284390" y="2712436"/>
            <a:ext cx="1536191" cy="356916"/>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400" b="1">
                <a:latin typeface="微软雅黑" pitchFamily="34" charset="-122"/>
                <a:ea typeface="微软雅黑" pitchFamily="34" charset="-122"/>
              </a:defRPr>
            </a:lvl1pPr>
          </a:lstStyle>
          <a:p>
            <a:r>
              <a:rPr lang="zh-CN" altLang="en-US" dirty="0"/>
              <a:t>单击添加</a:t>
            </a:r>
            <a:endParaRPr lang="en-US" dirty="0"/>
          </a:p>
        </p:txBody>
      </p:sp>
      <p:sp>
        <p:nvSpPr>
          <p:cNvPr id="7" name="AutoShape 11"/>
          <p:cNvSpPr>
            <a:spLocks noChangeArrowheads="1"/>
          </p:cNvSpPr>
          <p:nvPr/>
        </p:nvSpPr>
        <p:spPr bwMode="auto">
          <a:xfrm>
            <a:off x="1205998" y="3151243"/>
            <a:ext cx="1692972" cy="716651"/>
          </a:xfrm>
          <a:prstGeom prst="roundRect">
            <a:avLst>
              <a:gd name="adj" fmla="val 5657"/>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sz="1400" dirty="0">
                <a:solidFill>
                  <a:schemeClr val="tx1"/>
                </a:solidFill>
                <a:latin typeface="微软雅黑" pitchFamily="34" charset="-122"/>
                <a:ea typeface="微软雅黑" pitchFamily="34" charset="-122"/>
              </a:rPr>
              <a:t>单击添加内容文字</a:t>
            </a:r>
          </a:p>
        </p:txBody>
      </p:sp>
      <p:sp>
        <p:nvSpPr>
          <p:cNvPr id="8" name="AutoShape 12"/>
          <p:cNvSpPr>
            <a:spLocks noChangeArrowheads="1"/>
          </p:cNvSpPr>
          <p:nvPr/>
        </p:nvSpPr>
        <p:spPr bwMode="auto">
          <a:xfrm>
            <a:off x="6191395" y="2711516"/>
            <a:ext cx="1530689" cy="296546"/>
          </a:xfrm>
          <a:prstGeom prst="roundRect">
            <a:avLst>
              <a:gd name="adj" fmla="val 13125"/>
            </a:avLst>
          </a:prstGeom>
          <a:gradFill flip="none" rotWithShape="1">
            <a:gsLst>
              <a:gs pos="0">
                <a:srgbClr val="FF0000"/>
              </a:gs>
              <a:gs pos="79000">
                <a:srgbClr val="C00000"/>
              </a:gs>
              <a:gs pos="100000">
                <a:srgbClr val="FF0000"/>
              </a:gs>
            </a:gsLst>
            <a:path path="circle">
              <a:fillToRect l="50000" t="50000" r="50000" b="50000"/>
            </a:path>
            <a:tileRect/>
          </a:gradFill>
          <a:ln w="6350" cap="flat" cmpd="sng">
            <a:solidFill>
              <a:srgbClr val="FFFFFF"/>
            </a:solidFill>
            <a:bevel/>
            <a:headEnd/>
            <a:tailEnd/>
          </a:ln>
          <a:extLst/>
        </p:spPr>
        <p:txBody>
          <a:bodyPr lIns="79146" tIns="39572" rIns="79146" bIns="39572" anchor="ctr"/>
          <a:lstStyle/>
          <a:p>
            <a:pPr algn="ctr" fontAlgn="base">
              <a:spcBef>
                <a:spcPct val="0"/>
              </a:spcBef>
              <a:spcAft>
                <a:spcPct val="0"/>
              </a:spcAft>
              <a:buFont typeface="Arial" pitchFamily="34" charset="0"/>
              <a:buNone/>
            </a:pPr>
            <a:endParaRPr lang="zh-CN" altLang="en-US" sz="2300" b="1" kern="0" dirty="0">
              <a:solidFill>
                <a:srgbClr val="FFFFFF"/>
              </a:solidFill>
              <a:latin typeface="Arial" pitchFamily="34" charset="0"/>
              <a:ea typeface="微软雅黑" panose="020B0503020204020204" pitchFamily="34" charset="-122"/>
            </a:endParaRPr>
          </a:p>
        </p:txBody>
      </p:sp>
      <p:sp>
        <p:nvSpPr>
          <p:cNvPr id="9" name="Text Box 13"/>
          <p:cNvSpPr txBox="1">
            <a:spLocks noChangeArrowheads="1"/>
          </p:cNvSpPr>
          <p:nvPr/>
        </p:nvSpPr>
        <p:spPr bwMode="auto">
          <a:xfrm>
            <a:off x="6191396" y="2712436"/>
            <a:ext cx="1534814" cy="356916"/>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400" b="1">
                <a:latin typeface="微软雅黑" pitchFamily="34" charset="-122"/>
                <a:ea typeface="微软雅黑" pitchFamily="34" charset="-122"/>
              </a:defRPr>
            </a:lvl1pPr>
          </a:lstStyle>
          <a:p>
            <a:r>
              <a:rPr lang="zh-CN" altLang="en-US" dirty="0"/>
              <a:t>单击添加</a:t>
            </a:r>
            <a:endParaRPr lang="en-US" dirty="0"/>
          </a:p>
        </p:txBody>
      </p:sp>
      <p:sp>
        <p:nvSpPr>
          <p:cNvPr id="10" name="AutoShape 14"/>
          <p:cNvSpPr>
            <a:spLocks noChangeArrowheads="1"/>
          </p:cNvSpPr>
          <p:nvPr/>
        </p:nvSpPr>
        <p:spPr bwMode="auto">
          <a:xfrm>
            <a:off x="6113004" y="3151243"/>
            <a:ext cx="1692972" cy="716651"/>
          </a:xfrm>
          <a:prstGeom prst="roundRect">
            <a:avLst>
              <a:gd name="adj" fmla="val 5657"/>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sz="1400" dirty="0">
                <a:solidFill>
                  <a:schemeClr val="tx1"/>
                </a:solidFill>
                <a:latin typeface="微软雅黑" pitchFamily="34" charset="-122"/>
                <a:ea typeface="微软雅黑" pitchFamily="34" charset="-122"/>
              </a:rPr>
              <a:t>单击添加内容文字</a:t>
            </a:r>
          </a:p>
        </p:txBody>
      </p:sp>
      <p:sp>
        <p:nvSpPr>
          <p:cNvPr id="11" name="AutoShape 15"/>
          <p:cNvSpPr>
            <a:spLocks noChangeArrowheads="1"/>
          </p:cNvSpPr>
          <p:nvPr/>
        </p:nvSpPr>
        <p:spPr bwMode="auto">
          <a:xfrm>
            <a:off x="3876796" y="2711516"/>
            <a:ext cx="1530689" cy="296546"/>
          </a:xfrm>
          <a:prstGeom prst="roundRect">
            <a:avLst>
              <a:gd name="adj" fmla="val 13125"/>
            </a:avLst>
          </a:prstGeom>
          <a:gradFill flip="none" rotWithShape="1">
            <a:gsLst>
              <a:gs pos="0">
                <a:srgbClr val="FF0000"/>
              </a:gs>
              <a:gs pos="79000">
                <a:srgbClr val="C00000"/>
              </a:gs>
              <a:gs pos="100000">
                <a:srgbClr val="FF0000"/>
              </a:gs>
            </a:gsLst>
            <a:path path="circle">
              <a:fillToRect l="50000" t="50000" r="50000" b="50000"/>
            </a:path>
            <a:tileRect/>
          </a:gradFill>
          <a:ln w="6350" cap="flat" cmpd="sng">
            <a:solidFill>
              <a:srgbClr val="FFFFFF"/>
            </a:solidFill>
            <a:bevel/>
            <a:headEnd/>
            <a:tailEnd/>
          </a:ln>
          <a:extLst/>
        </p:spPr>
        <p:txBody>
          <a:bodyPr lIns="79146" tIns="39572" rIns="79146" bIns="39572" anchor="ctr"/>
          <a:lstStyle/>
          <a:p>
            <a:pPr algn="ctr" fontAlgn="base">
              <a:spcBef>
                <a:spcPct val="0"/>
              </a:spcBef>
              <a:spcAft>
                <a:spcPct val="0"/>
              </a:spcAft>
              <a:buFont typeface="Arial" pitchFamily="34" charset="0"/>
              <a:buNone/>
            </a:pPr>
            <a:endParaRPr lang="zh-CN" altLang="en-US" sz="2300" b="1" kern="0" dirty="0">
              <a:solidFill>
                <a:srgbClr val="FFFFFF"/>
              </a:solidFill>
              <a:latin typeface="Arial" pitchFamily="34" charset="0"/>
              <a:ea typeface="微软雅黑" panose="020B0503020204020204" pitchFamily="34" charset="-122"/>
            </a:endParaRPr>
          </a:p>
        </p:txBody>
      </p:sp>
      <p:sp>
        <p:nvSpPr>
          <p:cNvPr id="12" name="Text Box 16"/>
          <p:cNvSpPr txBox="1">
            <a:spLocks noChangeArrowheads="1"/>
          </p:cNvSpPr>
          <p:nvPr/>
        </p:nvSpPr>
        <p:spPr bwMode="auto">
          <a:xfrm>
            <a:off x="3876796" y="2712436"/>
            <a:ext cx="1534814" cy="356916"/>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400" b="1">
                <a:latin typeface="微软雅黑" pitchFamily="34" charset="-122"/>
                <a:ea typeface="微软雅黑" pitchFamily="34" charset="-122"/>
              </a:defRPr>
            </a:lvl1pPr>
          </a:lstStyle>
          <a:p>
            <a:r>
              <a:rPr lang="zh-CN" altLang="en-US" dirty="0"/>
              <a:t>单击添加</a:t>
            </a:r>
            <a:endParaRPr lang="en-US" dirty="0"/>
          </a:p>
        </p:txBody>
      </p:sp>
      <p:sp>
        <p:nvSpPr>
          <p:cNvPr id="13" name="AutoShape 17"/>
          <p:cNvSpPr>
            <a:spLocks noChangeArrowheads="1"/>
          </p:cNvSpPr>
          <p:nvPr/>
        </p:nvSpPr>
        <p:spPr bwMode="auto">
          <a:xfrm>
            <a:off x="3798404" y="3151243"/>
            <a:ext cx="1691597" cy="716651"/>
          </a:xfrm>
          <a:prstGeom prst="roundRect">
            <a:avLst>
              <a:gd name="adj" fmla="val 5657"/>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sz="1400" dirty="0">
                <a:solidFill>
                  <a:schemeClr val="tx1"/>
                </a:solidFill>
                <a:latin typeface="微软雅黑" pitchFamily="34" charset="-122"/>
                <a:ea typeface="微软雅黑" pitchFamily="34" charset="-122"/>
              </a:rPr>
              <a:t>单击添加内容文字</a:t>
            </a:r>
          </a:p>
        </p:txBody>
      </p:sp>
      <p:cxnSp>
        <p:nvCxnSpPr>
          <p:cNvPr id="14" name="AutoShape 18"/>
          <p:cNvCxnSpPr>
            <a:cxnSpLocks noChangeShapeType="1"/>
            <a:stCxn id="4" idx="2"/>
            <a:endCxn id="12" idx="0"/>
          </p:cNvCxnSpPr>
          <p:nvPr/>
        </p:nvCxnSpPr>
        <p:spPr bwMode="auto">
          <a:xfrm>
            <a:off x="4644203" y="2269444"/>
            <a:ext cx="0" cy="44299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AutoShape 19"/>
          <p:cNvCxnSpPr>
            <a:cxnSpLocks noChangeShapeType="1"/>
            <a:stCxn id="4" idx="2"/>
            <a:endCxn id="6" idx="0"/>
          </p:cNvCxnSpPr>
          <p:nvPr/>
        </p:nvCxnSpPr>
        <p:spPr bwMode="auto">
          <a:xfrm rot="5400000">
            <a:off x="3126849" y="1195082"/>
            <a:ext cx="442992" cy="2591717"/>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9"/>
          <p:cNvCxnSpPr>
            <a:cxnSpLocks noChangeShapeType="1"/>
          </p:cNvCxnSpPr>
          <p:nvPr/>
        </p:nvCxnSpPr>
        <p:spPr bwMode="auto">
          <a:xfrm rot="16200000" flipH="1">
            <a:off x="5721661" y="1196004"/>
            <a:ext cx="442994" cy="259172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18102579"/>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anim calcmode="lin" valueType="num">
                                      <p:cBhvr>
                                        <p:cTn id="34" dur="500" fill="hold"/>
                                        <p:tgtEl>
                                          <p:spTgt spid="5"/>
                                        </p:tgtEl>
                                        <p:attrNameLst>
                                          <p:attrName>ppt_x</p:attrName>
                                        </p:attrNameLst>
                                      </p:cBhvr>
                                      <p:tavLst>
                                        <p:tav tm="0">
                                          <p:val>
                                            <p:strVal val="#ppt_x"/>
                                          </p:val>
                                        </p:tav>
                                        <p:tav tm="100000">
                                          <p:val>
                                            <p:strVal val="#ppt_x"/>
                                          </p:val>
                                        </p:tav>
                                      </p:tavLst>
                                    </p:anim>
                                    <p:anim calcmode="lin" valueType="num">
                                      <p:cBhvr>
                                        <p:cTn id="35" dur="5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anim calcmode="lin" valueType="num">
                                      <p:cBhvr>
                                        <p:cTn id="39" dur="500" fill="hold"/>
                                        <p:tgtEl>
                                          <p:spTgt spid="6"/>
                                        </p:tgtEl>
                                        <p:attrNameLst>
                                          <p:attrName>ppt_x</p:attrName>
                                        </p:attrNameLst>
                                      </p:cBhvr>
                                      <p:tavLst>
                                        <p:tav tm="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anim calcmode="lin" valueType="num">
                                      <p:cBhvr>
                                        <p:cTn id="50" dur="500" fill="hold"/>
                                        <p:tgtEl>
                                          <p:spTgt spid="11"/>
                                        </p:tgtEl>
                                        <p:attrNameLst>
                                          <p:attrName>ppt_x</p:attrName>
                                        </p:attrNameLst>
                                      </p:cBhvr>
                                      <p:tavLst>
                                        <p:tav tm="0">
                                          <p:val>
                                            <p:strVal val="#ppt_x"/>
                                          </p:val>
                                        </p:tav>
                                        <p:tav tm="100000">
                                          <p:val>
                                            <p:strVal val="#ppt_x"/>
                                          </p:val>
                                        </p:tav>
                                      </p:tavLst>
                                    </p:anim>
                                    <p:anim calcmode="lin" valueType="num">
                                      <p:cBhvr>
                                        <p:cTn id="51" dur="5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ppt_x</p:attrName>
                                        </p:attrNameLst>
                                      </p:cBhvr>
                                      <p:tavLst>
                                        <p:tav tm="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strVal val="#ppt_x"/>
                                          </p:val>
                                        </p:tav>
                                        <p:tav tm="100000">
                                          <p:val>
                                            <p:strVal val="#ppt_x"/>
                                          </p:val>
                                        </p:tav>
                                      </p:tavLst>
                                    </p:anim>
                                    <p:anim calcmode="lin" valueType="num">
                                      <p:cBhvr>
                                        <p:cTn id="61" dur="500" fill="hold"/>
                                        <p:tgtEl>
                                          <p:spTgt spid="13"/>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anim calcmode="lin" valueType="num">
                                      <p:cBhvr>
                                        <p:cTn id="66" dur="500" fill="hold"/>
                                        <p:tgtEl>
                                          <p:spTgt spid="8"/>
                                        </p:tgtEl>
                                        <p:attrNameLst>
                                          <p:attrName>ppt_x</p:attrName>
                                        </p:attrNameLst>
                                      </p:cBhvr>
                                      <p:tavLst>
                                        <p:tav tm="0">
                                          <p:val>
                                            <p:strVal val="#ppt_x"/>
                                          </p:val>
                                        </p:tav>
                                        <p:tav tm="100000">
                                          <p:val>
                                            <p:strVal val="#ppt_x"/>
                                          </p:val>
                                        </p:tav>
                                      </p:tavLst>
                                    </p:anim>
                                    <p:anim calcmode="lin" valueType="num">
                                      <p:cBhvr>
                                        <p:cTn id="67" dur="5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anim calcmode="lin" valueType="num">
                                      <p:cBhvr>
                                        <p:cTn id="71" dur="500" fill="hold"/>
                                        <p:tgtEl>
                                          <p:spTgt spid="9"/>
                                        </p:tgtEl>
                                        <p:attrNameLst>
                                          <p:attrName>ppt_x</p:attrName>
                                        </p:attrNameLst>
                                      </p:cBhvr>
                                      <p:tavLst>
                                        <p:tav tm="0">
                                          <p:val>
                                            <p:strVal val="#ppt_x"/>
                                          </p:val>
                                        </p:tav>
                                        <p:tav tm="100000">
                                          <p:val>
                                            <p:strVal val="#ppt_x"/>
                                          </p:val>
                                        </p:tav>
                                      </p:tavLst>
                                    </p:anim>
                                    <p:anim calcmode="lin" valueType="num">
                                      <p:cBhvr>
                                        <p:cTn id="72" dur="500" fill="hold"/>
                                        <p:tgtEl>
                                          <p:spTgt spid="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anim calcmode="lin" valueType="num">
                                      <p:cBhvr>
                                        <p:cTn id="76" dur="500" fill="hold"/>
                                        <p:tgtEl>
                                          <p:spTgt spid="10"/>
                                        </p:tgtEl>
                                        <p:attrNameLst>
                                          <p:attrName>ppt_x</p:attrName>
                                        </p:attrNameLst>
                                      </p:cBhvr>
                                      <p:tavLst>
                                        <p:tav tm="0">
                                          <p:val>
                                            <p:strVal val="#ppt_x"/>
                                          </p:val>
                                        </p:tav>
                                        <p:tav tm="100000">
                                          <p:val>
                                            <p:strVal val="#ppt_x"/>
                                          </p:val>
                                        </p:tav>
                                      </p:tavLst>
                                    </p:anim>
                                    <p:anim calcmode="lin" valueType="num">
                                      <p:cBhvr>
                                        <p:cTn id="7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5"/>
          <p:cNvSpPr>
            <a:spLocks/>
          </p:cNvSpPr>
          <p:nvPr/>
        </p:nvSpPr>
        <p:spPr bwMode="auto">
          <a:xfrm>
            <a:off x="2853179" y="699542"/>
            <a:ext cx="3436455" cy="3970446"/>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bg1">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rtlCol="0" anchor="ctr"/>
          <a:lstStyle/>
          <a:p>
            <a:pPr algn="ctr"/>
            <a:endParaRPr lang="zh-CN" altLang="en-US" sz="1280"/>
          </a:p>
        </p:txBody>
      </p:sp>
      <p:grpSp>
        <p:nvGrpSpPr>
          <p:cNvPr id="29" name="组合 28"/>
          <p:cNvGrpSpPr/>
          <p:nvPr/>
        </p:nvGrpSpPr>
        <p:grpSpPr>
          <a:xfrm>
            <a:off x="4038228" y="2300453"/>
            <a:ext cx="1052396" cy="650888"/>
            <a:chOff x="8513763" y="2622551"/>
            <a:chExt cx="765175" cy="473075"/>
          </a:xfrm>
          <a:solidFill>
            <a:srgbClr val="8CC94C"/>
          </a:solidFill>
          <a:effectLst>
            <a:outerShdw blurRad="50800" dist="38100" dir="8100000" algn="tr" rotWithShape="0">
              <a:prstClr val="black">
                <a:alpha val="40000"/>
              </a:prstClr>
            </a:outerShdw>
          </a:effectLst>
        </p:grpSpPr>
        <p:sp>
          <p:nvSpPr>
            <p:cNvPr id="30" name="Freeform 36"/>
            <p:cNvSpPr>
              <a:spLocks/>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2400"/>
            </a:p>
          </p:txBody>
        </p:sp>
        <p:sp>
          <p:nvSpPr>
            <p:cNvPr id="31" name="Freeform 37"/>
            <p:cNvSpPr>
              <a:spLocks/>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2400"/>
            </a:p>
          </p:txBody>
        </p:sp>
        <p:sp>
          <p:nvSpPr>
            <p:cNvPr id="33" name="Freeform 38"/>
            <p:cNvSpPr>
              <a:spLocks/>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2400"/>
            </a:p>
          </p:txBody>
        </p:sp>
        <p:sp>
          <p:nvSpPr>
            <p:cNvPr id="34" name="Freeform 39"/>
            <p:cNvSpPr>
              <a:spLocks/>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2400"/>
            </a:p>
          </p:txBody>
        </p:sp>
        <p:sp>
          <p:nvSpPr>
            <p:cNvPr id="35" name="Freeform 40"/>
            <p:cNvSpPr>
              <a:spLocks/>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2400"/>
            </a:p>
          </p:txBody>
        </p:sp>
        <p:sp>
          <p:nvSpPr>
            <p:cNvPr id="36" name="Freeform 41"/>
            <p:cNvSpPr>
              <a:spLocks/>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2400"/>
            </a:p>
          </p:txBody>
        </p:sp>
      </p:grpSp>
      <p:grpSp>
        <p:nvGrpSpPr>
          <p:cNvPr id="37" name="组合 36"/>
          <p:cNvGrpSpPr/>
          <p:nvPr/>
        </p:nvGrpSpPr>
        <p:grpSpPr>
          <a:xfrm>
            <a:off x="3280801" y="781658"/>
            <a:ext cx="1201579" cy="1387809"/>
            <a:chOff x="3273692" y="1099961"/>
            <a:chExt cx="1202093" cy="1388087"/>
          </a:xfrm>
        </p:grpSpPr>
        <p:sp>
          <p:nvSpPr>
            <p:cNvPr id="38"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39" name="组合 38"/>
            <p:cNvGrpSpPr/>
            <p:nvPr/>
          </p:nvGrpSpPr>
          <p:grpSpPr>
            <a:xfrm>
              <a:off x="3273692" y="1099961"/>
              <a:ext cx="1202093" cy="1388087"/>
              <a:chOff x="3273692" y="1099961"/>
              <a:chExt cx="1202093" cy="1388087"/>
            </a:xfrm>
          </p:grpSpPr>
          <p:sp>
            <p:nvSpPr>
              <p:cNvPr id="50"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51"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108136"/>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280"/>
              </a:p>
            </p:txBody>
          </p:sp>
          <p:sp>
            <p:nvSpPr>
              <p:cNvPr id="52" name="Freeform 24"/>
              <p:cNvSpPr>
                <a:spLocks noEditPoints="1"/>
              </p:cNvSpPr>
              <p:nvPr/>
            </p:nvSpPr>
            <p:spPr bwMode="auto">
              <a:xfrm>
                <a:off x="3541622" y="1353554"/>
                <a:ext cx="94443"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56" name="Freeform 25"/>
              <p:cNvSpPr>
                <a:spLocks/>
              </p:cNvSpPr>
              <p:nvPr/>
            </p:nvSpPr>
            <p:spPr bwMode="auto">
              <a:xfrm>
                <a:off x="3658649" y="1355607"/>
                <a:ext cx="53381" cy="196099"/>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57" name="组合 56"/>
              <p:cNvGrpSpPr/>
              <p:nvPr/>
            </p:nvGrpSpPr>
            <p:grpSpPr>
              <a:xfrm>
                <a:off x="3636343" y="1711343"/>
                <a:ext cx="476975" cy="401341"/>
                <a:chOff x="5146675" y="766763"/>
                <a:chExt cx="1590676" cy="1338263"/>
              </a:xfrm>
              <a:solidFill>
                <a:srgbClr val="C00000"/>
              </a:solidFill>
              <a:effectLst>
                <a:outerShdw blurRad="50800" dist="38100" dir="8100000" algn="tr" rotWithShape="0">
                  <a:prstClr val="black">
                    <a:alpha val="40000"/>
                  </a:prstClr>
                </a:outerShdw>
              </a:effectLst>
            </p:grpSpPr>
            <p:sp>
              <p:nvSpPr>
                <p:cNvPr id="58" name="Oval 18"/>
                <p:cNvSpPr>
                  <a:spLocks noChangeArrowheads="1"/>
                </p:cNvSpPr>
                <p:nvPr/>
              </p:nvSpPr>
              <p:spPr bwMode="auto">
                <a:xfrm>
                  <a:off x="5675313" y="766763"/>
                  <a:ext cx="533400" cy="534988"/>
                </a:xfrm>
                <a:prstGeom prst="ellipse">
                  <a:avLst/>
                </a:pr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63" name="Freeform 19"/>
                <p:cNvSpPr>
                  <a:spLocks/>
                </p:cNvSpPr>
                <p:nvPr/>
              </p:nvSpPr>
              <p:spPr bwMode="auto">
                <a:xfrm>
                  <a:off x="5511799" y="1344611"/>
                  <a:ext cx="860424" cy="760415"/>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1" name="Freeform 20"/>
                <p:cNvSpPr>
                  <a:spLocks/>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2" name="Freeform 21"/>
                <p:cNvSpPr>
                  <a:spLocks/>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3" name="Freeform 22"/>
                <p:cNvSpPr>
                  <a:spLocks/>
                </p:cNvSpPr>
                <p:nvPr/>
              </p:nvSpPr>
              <p:spPr bwMode="auto">
                <a:xfrm>
                  <a:off x="5432425" y="1427163"/>
                  <a:ext cx="71439" cy="96837"/>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4" name="Freeform 23"/>
                <p:cNvSpPr>
                  <a:spLocks/>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5" name="Freeform 24"/>
                <p:cNvSpPr>
                  <a:spLocks/>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6" name="Oval 25"/>
                <p:cNvSpPr>
                  <a:spLocks noChangeArrowheads="1"/>
                </p:cNvSpPr>
                <p:nvPr/>
              </p:nvSpPr>
              <p:spPr bwMode="auto">
                <a:xfrm>
                  <a:off x="5267325" y="966788"/>
                  <a:ext cx="401638" cy="403225"/>
                </a:xfrm>
                <a:prstGeom prst="ellipse">
                  <a:avLst/>
                </a:pr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7" name="Freeform 26"/>
                <p:cNvSpPr>
                  <a:spLocks/>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8" name="Freeform 27"/>
                <p:cNvSpPr>
                  <a:spLocks/>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79" name="Oval 28"/>
                <p:cNvSpPr>
                  <a:spLocks noChangeArrowheads="1"/>
                </p:cNvSpPr>
                <p:nvPr/>
              </p:nvSpPr>
              <p:spPr bwMode="auto">
                <a:xfrm>
                  <a:off x="6215063" y="966788"/>
                  <a:ext cx="403225" cy="403225"/>
                </a:xfrm>
                <a:prstGeom prst="ellipse">
                  <a:avLst/>
                </a:pr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sp>
              <p:nvSpPr>
                <p:cNvPr id="80" name="Freeform 29"/>
                <p:cNvSpPr>
                  <a:spLocks/>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p>
              </p:txBody>
            </p:sp>
          </p:grpSp>
        </p:grpSp>
      </p:grpSp>
      <p:grpSp>
        <p:nvGrpSpPr>
          <p:cNvPr id="81" name="组合 80"/>
          <p:cNvGrpSpPr/>
          <p:nvPr/>
        </p:nvGrpSpPr>
        <p:grpSpPr>
          <a:xfrm>
            <a:off x="3272860" y="3200058"/>
            <a:ext cx="1201579" cy="1387809"/>
            <a:chOff x="3273692" y="3518846"/>
            <a:chExt cx="1202093" cy="1388087"/>
          </a:xfrm>
        </p:grpSpPr>
        <p:sp>
          <p:nvSpPr>
            <p:cNvPr id="82" name="Freeform 10"/>
            <p:cNvSpPr>
              <a:spLocks/>
            </p:cNvSpPr>
            <p:nvPr/>
          </p:nvSpPr>
          <p:spPr bwMode="auto">
            <a:xfrm>
              <a:off x="3345550" y="3559913"/>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84" name="组合 83"/>
            <p:cNvGrpSpPr/>
            <p:nvPr/>
          </p:nvGrpSpPr>
          <p:grpSpPr>
            <a:xfrm>
              <a:off x="3273692" y="3518846"/>
              <a:ext cx="1202093" cy="1388087"/>
              <a:chOff x="3273692" y="3518846"/>
              <a:chExt cx="1202093" cy="1388087"/>
            </a:xfrm>
          </p:grpSpPr>
          <p:grpSp>
            <p:nvGrpSpPr>
              <p:cNvPr id="85" name="组合 84"/>
              <p:cNvGrpSpPr/>
              <p:nvPr/>
            </p:nvGrpSpPr>
            <p:grpSpPr>
              <a:xfrm>
                <a:off x="3273692" y="3518846"/>
                <a:ext cx="1202093" cy="1388087"/>
                <a:chOff x="3273692" y="3518846"/>
                <a:chExt cx="1202093" cy="1388087"/>
              </a:xfrm>
            </p:grpSpPr>
            <p:sp>
              <p:nvSpPr>
                <p:cNvPr id="93" name="Freeform 11"/>
                <p:cNvSpPr>
                  <a:spLocks/>
                </p:cNvSpPr>
                <p:nvPr/>
              </p:nvSpPr>
              <p:spPr bwMode="auto">
                <a:xfrm>
                  <a:off x="3273692" y="3518846"/>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94" name="Freeform 21"/>
                <p:cNvSpPr>
                  <a:spLocks/>
                </p:cNvSpPr>
                <p:nvPr/>
              </p:nvSpPr>
              <p:spPr bwMode="auto">
                <a:xfrm>
                  <a:off x="3345551"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108136"/>
                </a:solidFill>
                <a:ln w="28575" cap="flat">
                  <a:noFill/>
                  <a:prstDash val="solid"/>
                  <a:miter lim="800000"/>
                  <a:headEnd/>
                  <a:tailEnd/>
                </a:ln>
                <a:effectLst>
                  <a:outerShdw blurRad="279400" dist="76200" dir="2700000" algn="tl"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grpSp>
          <p:sp>
            <p:nvSpPr>
              <p:cNvPr id="86" name="Freeform 28"/>
              <p:cNvSpPr>
                <a:spLocks noEditPoints="1"/>
              </p:cNvSpPr>
              <p:nvPr/>
            </p:nvSpPr>
            <p:spPr bwMode="auto">
              <a:xfrm>
                <a:off x="3504667"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87" name="Freeform 29"/>
              <p:cNvSpPr>
                <a:spLocks/>
              </p:cNvSpPr>
              <p:nvPr/>
            </p:nvSpPr>
            <p:spPr bwMode="auto">
              <a:xfrm>
                <a:off x="3622720" y="3774493"/>
                <a:ext cx="89310" cy="198152"/>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88" name="组合 87"/>
              <p:cNvGrpSpPr/>
              <p:nvPr/>
            </p:nvGrpSpPr>
            <p:grpSpPr>
              <a:xfrm>
                <a:off x="3687515" y="4141748"/>
                <a:ext cx="403191" cy="374204"/>
                <a:chOff x="5278438" y="2973388"/>
                <a:chExt cx="1344613" cy="1247775"/>
              </a:xfrm>
              <a:solidFill>
                <a:srgbClr val="C00000"/>
              </a:solidFill>
              <a:effectLst>
                <a:outerShdw blurRad="50800" dist="38100" dir="8100000" algn="tr" rotWithShape="0">
                  <a:prstClr val="black">
                    <a:alpha val="40000"/>
                  </a:prstClr>
                </a:outerShdw>
              </a:effectLst>
            </p:grpSpPr>
            <p:sp>
              <p:nvSpPr>
                <p:cNvPr id="89"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solidFill>
                      <a:srgbClr val="78A6B6"/>
                    </a:solidFill>
                  </a:endParaRPr>
                </a:p>
              </p:txBody>
            </p:sp>
            <p:sp>
              <p:nvSpPr>
                <p:cNvPr id="90" name="Freeform 68"/>
                <p:cNvSpPr>
                  <a:spLocks/>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solidFill>
                      <a:srgbClr val="78A6B6"/>
                    </a:solidFill>
                  </a:endParaRPr>
                </a:p>
              </p:txBody>
            </p:sp>
            <p:sp>
              <p:nvSpPr>
                <p:cNvPr id="91" name="Freeform 69"/>
                <p:cNvSpPr>
                  <a:spLocks/>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solidFill>
                      <a:srgbClr val="78A6B6"/>
                    </a:solidFill>
                  </a:endParaRPr>
                </a:p>
              </p:txBody>
            </p:sp>
            <p:sp>
              <p:nvSpPr>
                <p:cNvPr id="92"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solidFill>
                  <a:srgbClr val="10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zh-CN" altLang="en-US" sz="1280">
                    <a:solidFill>
                      <a:srgbClr val="78A6B6"/>
                    </a:solidFill>
                  </a:endParaRPr>
                </a:p>
              </p:txBody>
            </p:sp>
          </p:grpSp>
        </p:grpSp>
      </p:grpSp>
      <p:grpSp>
        <p:nvGrpSpPr>
          <p:cNvPr id="95" name="组合 94"/>
          <p:cNvGrpSpPr/>
          <p:nvPr/>
        </p:nvGrpSpPr>
        <p:grpSpPr>
          <a:xfrm>
            <a:off x="4668375" y="781658"/>
            <a:ext cx="1201579" cy="1387809"/>
            <a:chOff x="4669803" y="1099961"/>
            <a:chExt cx="1202093" cy="1388087"/>
          </a:xfrm>
        </p:grpSpPr>
        <p:sp>
          <p:nvSpPr>
            <p:cNvPr id="96" name="Freeform 17"/>
            <p:cNvSpPr>
              <a:spLocks/>
            </p:cNvSpPr>
            <p:nvPr/>
          </p:nvSpPr>
          <p:spPr bwMode="auto">
            <a:xfrm>
              <a:off x="4741662" y="1141029"/>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97" name="组合 96"/>
            <p:cNvGrpSpPr/>
            <p:nvPr/>
          </p:nvGrpSpPr>
          <p:grpSpPr>
            <a:xfrm>
              <a:off x="4669803" y="1099961"/>
              <a:ext cx="1202093" cy="1388087"/>
              <a:chOff x="4669803" y="1099961"/>
              <a:chExt cx="1202093" cy="1388087"/>
            </a:xfrm>
          </p:grpSpPr>
          <p:sp>
            <p:nvSpPr>
              <p:cNvPr id="98" name="Freeform 18"/>
              <p:cNvSpPr>
                <a:spLocks/>
              </p:cNvSpPr>
              <p:nvPr/>
            </p:nvSpPr>
            <p:spPr bwMode="auto">
              <a:xfrm>
                <a:off x="4669803" y="1099961"/>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99" name="Freeform 19"/>
              <p:cNvSpPr>
                <a:spLocks/>
              </p:cNvSpPr>
              <p:nvPr/>
            </p:nvSpPr>
            <p:spPr bwMode="auto">
              <a:xfrm>
                <a:off x="4741662"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8CC94C"/>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280"/>
              </a:p>
            </p:txBody>
          </p:sp>
          <p:sp>
            <p:nvSpPr>
              <p:cNvPr id="100" name="Freeform 26"/>
              <p:cNvSpPr>
                <a:spLocks noEditPoints="1"/>
              </p:cNvSpPr>
              <p:nvPr/>
            </p:nvSpPr>
            <p:spPr bwMode="auto">
              <a:xfrm>
                <a:off x="4895645" y="1353554"/>
                <a:ext cx="93416" cy="200205"/>
              </a:xfrm>
              <a:custGeom>
                <a:avLst/>
                <a:gdLst>
                  <a:gd name="T0" fmla="*/ 50 w 50"/>
                  <a:gd name="T1" fmla="*/ 82 h 107"/>
                  <a:gd name="T2" fmla="*/ 43 w 50"/>
                  <a:gd name="T3" fmla="*/ 99 h 107"/>
                  <a:gd name="T4" fmla="*/ 25 w 50"/>
                  <a:gd name="T5" fmla="*/ 107 h 107"/>
                  <a:gd name="T6" fmla="*/ 8 w 50"/>
                  <a:gd name="T7" fmla="*/ 99 h 107"/>
                  <a:gd name="T8" fmla="*/ 0 w 50"/>
                  <a:gd name="T9" fmla="*/ 82 h 107"/>
                  <a:gd name="T10" fmla="*/ 0 w 50"/>
                  <a:gd name="T11" fmla="*/ 25 h 107"/>
                  <a:gd name="T12" fmla="*/ 8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9 w 50"/>
                  <a:gd name="T29" fmla="*/ 18 h 107"/>
                  <a:gd name="T30" fmla="*/ 16 w 50"/>
                  <a:gd name="T31" fmla="*/ 24 h 107"/>
                  <a:gd name="T32" fmla="*/ 16 w 50"/>
                  <a:gd name="T33" fmla="*/ 82 h 107"/>
                  <a:gd name="T34" fmla="*/ 19 w 50"/>
                  <a:gd name="T35" fmla="*/ 88 h 107"/>
                  <a:gd name="T36" fmla="*/ 25 w 50"/>
                  <a:gd name="T37" fmla="*/ 91 h 107"/>
                  <a:gd name="T38" fmla="*/ 31 w 50"/>
                  <a:gd name="T39" fmla="*/ 88 h 107"/>
                  <a:gd name="T40" fmla="*/ 34 w 50"/>
                  <a:gd name="T41" fmla="*/ 82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01" name="Freeform 27"/>
              <p:cNvSpPr>
                <a:spLocks/>
              </p:cNvSpPr>
              <p:nvPr/>
            </p:nvSpPr>
            <p:spPr bwMode="auto">
              <a:xfrm>
                <a:off x="5013699" y="1355607"/>
                <a:ext cx="95469" cy="196099"/>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02" name="Freeform 8"/>
              <p:cNvSpPr>
                <a:spLocks noEditPoints="1"/>
              </p:cNvSpPr>
              <p:nvPr/>
            </p:nvSpPr>
            <p:spPr bwMode="auto">
              <a:xfrm>
                <a:off x="5106194" y="1640919"/>
                <a:ext cx="414831" cy="50100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8CC94C"/>
              </a:solidFill>
              <a:ln>
                <a:noFill/>
              </a:ln>
              <a:effectLst>
                <a:outerShdw blurRad="50800" dist="38100" dir="2700000" algn="tl" rotWithShape="0">
                  <a:prstClr val="black">
                    <a:alpha val="40000"/>
                  </a:prstClr>
                </a:outerShdw>
              </a:effectLst>
            </p:spPr>
            <p:txBody>
              <a:bodyPr vert="horz" wrap="square" lIns="68572" tIns="34286" rIns="68572" bIns="34286" numCol="1" anchor="t" anchorCtr="0" compatLnSpc="1">
                <a:prstTxWarp prst="textNoShape">
                  <a:avLst/>
                </a:prstTxWarp>
              </a:bodyPr>
              <a:lstStyle/>
              <a:p>
                <a:pPr algn="ctr" fontAlgn="base">
                  <a:spcBef>
                    <a:spcPct val="0"/>
                  </a:spcBef>
                  <a:spcAft>
                    <a:spcPct val="0"/>
                  </a:spcAft>
                  <a:defRPr/>
                </a:pPr>
                <a:endParaRPr lang="en-US" sz="2175" kern="0">
                  <a:solidFill>
                    <a:srgbClr val="000000"/>
                  </a:solidFill>
                  <a:effectLst>
                    <a:outerShdw blurRad="38100" dist="38100" dir="2700000" algn="tl">
                      <a:srgbClr val="000000">
                        <a:alpha val="43137"/>
                      </a:srgbClr>
                    </a:outerShdw>
                  </a:effectLst>
                  <a:latin typeface="微软雅黑"/>
                  <a:ea typeface="微软雅黑"/>
                  <a:sym typeface="Gill Sans" charset="0"/>
                </a:endParaRPr>
              </a:p>
            </p:txBody>
          </p:sp>
        </p:grpSp>
      </p:grpSp>
      <p:grpSp>
        <p:nvGrpSpPr>
          <p:cNvPr id="103" name="组合 102"/>
          <p:cNvGrpSpPr/>
          <p:nvPr/>
        </p:nvGrpSpPr>
        <p:grpSpPr>
          <a:xfrm>
            <a:off x="5367158" y="1990858"/>
            <a:ext cx="1199527" cy="1387809"/>
            <a:chOff x="5368886" y="2309403"/>
            <a:chExt cx="1200040" cy="1388087"/>
          </a:xfrm>
        </p:grpSpPr>
        <p:sp>
          <p:nvSpPr>
            <p:cNvPr id="104" name="Freeform 8"/>
            <p:cNvSpPr>
              <a:spLocks/>
            </p:cNvSpPr>
            <p:nvPr/>
          </p:nvSpPr>
          <p:spPr bwMode="auto">
            <a:xfrm>
              <a:off x="5438692" y="2350471"/>
              <a:ext cx="530728" cy="237166"/>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a:extLst/>
          </p:spPr>
          <p:txBody>
            <a:bodyPr vert="horz" wrap="square" lIns="51435" tIns="25718" rIns="51435" bIns="25718" numCol="1" anchor="t" anchorCtr="0" compatLnSpc="1">
              <a:prstTxWarp prst="textNoShape">
                <a:avLst/>
              </a:prstTxWarp>
            </a:bodyPr>
            <a:lstStyle/>
            <a:p>
              <a:endParaRPr lang="zh-CN" altLang="en-US" sz="1280">
                <a:solidFill>
                  <a:srgbClr val="BDD53E"/>
                </a:solidFill>
              </a:endParaRPr>
            </a:p>
          </p:txBody>
        </p:sp>
        <p:grpSp>
          <p:nvGrpSpPr>
            <p:cNvPr id="105" name="组合 104"/>
            <p:cNvGrpSpPr/>
            <p:nvPr/>
          </p:nvGrpSpPr>
          <p:grpSpPr>
            <a:xfrm>
              <a:off x="5368886" y="2309403"/>
              <a:ext cx="1200040" cy="1388087"/>
              <a:chOff x="5368886" y="2309403"/>
              <a:chExt cx="1200040" cy="1388087"/>
            </a:xfrm>
          </p:grpSpPr>
          <p:sp>
            <p:nvSpPr>
              <p:cNvPr id="106" name="Freeform 9"/>
              <p:cNvSpPr>
                <a:spLocks/>
              </p:cNvSpPr>
              <p:nvPr/>
            </p:nvSpPr>
            <p:spPr bwMode="auto">
              <a:xfrm>
                <a:off x="5368886" y="2309403"/>
                <a:ext cx="1200040" cy="1388087"/>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107" name="Freeform 23"/>
              <p:cNvSpPr>
                <a:spLocks/>
              </p:cNvSpPr>
              <p:nvPr/>
            </p:nvSpPr>
            <p:spPr bwMode="auto">
              <a:xfrm>
                <a:off x="5438692"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108136"/>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280"/>
              </a:p>
            </p:txBody>
          </p:sp>
          <p:sp>
            <p:nvSpPr>
              <p:cNvPr id="108" name="Freeform 32"/>
              <p:cNvSpPr>
                <a:spLocks noEditPoints="1"/>
              </p:cNvSpPr>
              <p:nvPr/>
            </p:nvSpPr>
            <p:spPr bwMode="auto">
              <a:xfrm>
                <a:off x="5597808" y="2562997"/>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09" name="Freeform 33"/>
              <p:cNvSpPr>
                <a:spLocks/>
              </p:cNvSpPr>
              <p:nvPr/>
            </p:nvSpPr>
            <p:spPr bwMode="auto">
              <a:xfrm>
                <a:off x="5712781" y="2562997"/>
                <a:ext cx="95469" cy="200205"/>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10" name="Freeform 10"/>
              <p:cNvSpPr>
                <a:spLocks noEditPoints="1"/>
              </p:cNvSpPr>
              <p:nvPr/>
            </p:nvSpPr>
            <p:spPr bwMode="auto">
              <a:xfrm>
                <a:off x="5791994" y="2953544"/>
                <a:ext cx="381000" cy="267224"/>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108136"/>
              </a:solidFill>
              <a:ln>
                <a:noFill/>
              </a:ln>
              <a:effectLst>
                <a:outerShdw blurRad="50800" dist="38100" dir="2700000" algn="tl" rotWithShape="0">
                  <a:prstClr val="black">
                    <a:alpha val="40000"/>
                  </a:prstClr>
                </a:outerShdw>
              </a:effectLst>
            </p:spPr>
            <p:txBody>
              <a:bodyPr vert="horz" wrap="square" lIns="68572" tIns="34286" rIns="68572" bIns="34286" numCol="1" anchor="t" anchorCtr="0" compatLnSpc="1">
                <a:prstTxWarp prst="textNoShape">
                  <a:avLst/>
                </a:prstTxWarp>
              </a:bodyPr>
              <a:lstStyle/>
              <a:p>
                <a:pPr algn="ctr" fontAlgn="base">
                  <a:spcBef>
                    <a:spcPct val="0"/>
                  </a:spcBef>
                  <a:spcAft>
                    <a:spcPct val="0"/>
                  </a:spcAft>
                  <a:defRPr/>
                </a:pPr>
                <a:endParaRPr lang="en-US" sz="2175" kern="0">
                  <a:solidFill>
                    <a:srgbClr val="000000"/>
                  </a:solidFill>
                  <a:latin typeface="微软雅黑"/>
                  <a:ea typeface="微软雅黑"/>
                  <a:sym typeface="Gill Sans" charset="0"/>
                </a:endParaRPr>
              </a:p>
            </p:txBody>
          </p:sp>
        </p:grpSp>
      </p:grpSp>
      <p:grpSp>
        <p:nvGrpSpPr>
          <p:cNvPr id="111" name="组合 110"/>
          <p:cNvGrpSpPr/>
          <p:nvPr/>
        </p:nvGrpSpPr>
        <p:grpSpPr>
          <a:xfrm>
            <a:off x="4668375" y="3200058"/>
            <a:ext cx="1201579" cy="1387809"/>
            <a:chOff x="4669803" y="3518846"/>
            <a:chExt cx="1202093" cy="1388087"/>
          </a:xfrm>
        </p:grpSpPr>
        <p:sp>
          <p:nvSpPr>
            <p:cNvPr id="112" name="Freeform 12"/>
            <p:cNvSpPr>
              <a:spLocks/>
            </p:cNvSpPr>
            <p:nvPr/>
          </p:nvSpPr>
          <p:spPr bwMode="auto">
            <a:xfrm>
              <a:off x="4741662" y="3559913"/>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113" name="组合 112"/>
            <p:cNvGrpSpPr/>
            <p:nvPr/>
          </p:nvGrpSpPr>
          <p:grpSpPr>
            <a:xfrm>
              <a:off x="4669803" y="3518846"/>
              <a:ext cx="1202093" cy="1388087"/>
              <a:chOff x="4669803" y="3518846"/>
              <a:chExt cx="1202093" cy="1388087"/>
            </a:xfrm>
          </p:grpSpPr>
          <p:sp>
            <p:nvSpPr>
              <p:cNvPr id="114" name="Freeform 13"/>
              <p:cNvSpPr>
                <a:spLocks/>
              </p:cNvSpPr>
              <p:nvPr/>
            </p:nvSpPr>
            <p:spPr bwMode="auto">
              <a:xfrm>
                <a:off x="4669803" y="3518846"/>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115" name="Freeform 20"/>
              <p:cNvSpPr>
                <a:spLocks/>
              </p:cNvSpPr>
              <p:nvPr/>
            </p:nvSpPr>
            <p:spPr bwMode="auto">
              <a:xfrm>
                <a:off x="4741662"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8CC94C"/>
              </a:solidFill>
              <a:ln w="28575" cap="flat">
                <a:noFill/>
                <a:prstDash val="solid"/>
                <a:miter lim="800000"/>
                <a:headEnd/>
                <a:tailEnd/>
              </a:ln>
              <a:effectLst>
                <a:outerShdw blurRad="279400" dist="76200" dir="2700000" algn="tl"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116" name="Freeform 30"/>
              <p:cNvSpPr>
                <a:spLocks noEditPoints="1"/>
              </p:cNvSpPr>
              <p:nvPr/>
            </p:nvSpPr>
            <p:spPr bwMode="auto">
              <a:xfrm>
                <a:off x="4895645"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17" name="Freeform 31"/>
              <p:cNvSpPr>
                <a:spLocks noEditPoints="1"/>
              </p:cNvSpPr>
              <p:nvPr/>
            </p:nvSpPr>
            <p:spPr bwMode="auto">
              <a:xfrm>
                <a:off x="5009593" y="3774492"/>
                <a:ext cx="99575" cy="196099"/>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18" name="Freeform 6"/>
              <p:cNvSpPr>
                <a:spLocks noEditPoints="1"/>
              </p:cNvSpPr>
              <p:nvPr/>
            </p:nvSpPr>
            <p:spPr bwMode="auto">
              <a:xfrm>
                <a:off x="5039839" y="4141748"/>
                <a:ext cx="447355" cy="330885"/>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8CC94C"/>
              </a:solidFill>
              <a:ln>
                <a:noFill/>
              </a:ln>
              <a:effectLst>
                <a:outerShdw blurRad="50800" dist="38100" dir="2700000" algn="tl" rotWithShape="0">
                  <a:prstClr val="black">
                    <a:alpha val="40000"/>
                  </a:prstClr>
                </a:outerShdw>
              </a:effectLst>
            </p:spPr>
            <p:txBody>
              <a:bodyPr vert="horz" wrap="square" lIns="68572" tIns="34286" rIns="68572" bIns="34286" numCol="1" anchor="t" anchorCtr="0" compatLnSpc="1">
                <a:prstTxWarp prst="textNoShape">
                  <a:avLst/>
                </a:prstTxWarp>
              </a:bodyPr>
              <a:lstStyle/>
              <a:p>
                <a:pPr algn="ctr" fontAlgn="base">
                  <a:spcBef>
                    <a:spcPct val="0"/>
                  </a:spcBef>
                  <a:spcAft>
                    <a:spcPct val="0"/>
                  </a:spcAft>
                  <a:defRPr/>
                </a:pPr>
                <a:endParaRPr lang="en-US" sz="2175" kern="0">
                  <a:solidFill>
                    <a:srgbClr val="000000"/>
                  </a:solidFill>
                  <a:latin typeface="微软雅黑"/>
                  <a:ea typeface="微软雅黑"/>
                  <a:sym typeface="Gill Sans" charset="0"/>
                </a:endParaRPr>
              </a:p>
            </p:txBody>
          </p:sp>
        </p:grpSp>
      </p:grpSp>
      <p:grpSp>
        <p:nvGrpSpPr>
          <p:cNvPr id="119" name="组合 118"/>
          <p:cNvGrpSpPr/>
          <p:nvPr/>
        </p:nvGrpSpPr>
        <p:grpSpPr>
          <a:xfrm>
            <a:off x="2576128" y="1990858"/>
            <a:ext cx="1199527" cy="1387809"/>
            <a:chOff x="2576663" y="2309403"/>
            <a:chExt cx="1200040" cy="1388087"/>
          </a:xfrm>
        </p:grpSpPr>
        <p:sp>
          <p:nvSpPr>
            <p:cNvPr id="120" name="Freeform 6"/>
            <p:cNvSpPr>
              <a:spLocks/>
            </p:cNvSpPr>
            <p:nvPr/>
          </p:nvSpPr>
          <p:spPr bwMode="auto">
            <a:xfrm>
              <a:off x="2647495" y="2350471"/>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nvGrpSpPr>
            <p:cNvPr id="121" name="组合 120"/>
            <p:cNvGrpSpPr/>
            <p:nvPr/>
          </p:nvGrpSpPr>
          <p:grpSpPr>
            <a:xfrm>
              <a:off x="2576663" y="2309403"/>
              <a:ext cx="1200040" cy="1388087"/>
              <a:chOff x="2576663" y="2309403"/>
              <a:chExt cx="1200040" cy="1388087"/>
            </a:xfrm>
          </p:grpSpPr>
          <p:sp>
            <p:nvSpPr>
              <p:cNvPr id="122" name="Freeform 7"/>
              <p:cNvSpPr>
                <a:spLocks/>
              </p:cNvSpPr>
              <p:nvPr/>
            </p:nvSpPr>
            <p:spPr bwMode="auto">
              <a:xfrm>
                <a:off x="2576663" y="2309403"/>
                <a:ext cx="1200040" cy="1388087"/>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chemeClr val="bg1"/>
              </a:solidFill>
              <a:ln>
                <a:noFill/>
              </a:ln>
              <a:effectLst>
                <a:outerShdw blurRad="228600" sx="102000" sy="102000" algn="ctr" rotWithShape="0">
                  <a:prstClr val="black">
                    <a:alpha val="28000"/>
                  </a:prstClr>
                </a:outerShdw>
              </a:effectLst>
              <a:extLst/>
            </p:spPr>
            <p:txBody>
              <a:bodyPr vert="horz" wrap="square" lIns="51435" tIns="25718" rIns="51435" bIns="25718" numCol="1" anchor="t" anchorCtr="0" compatLnSpc="1">
                <a:prstTxWarp prst="textNoShape">
                  <a:avLst/>
                </a:prstTxWarp>
              </a:bodyPr>
              <a:lstStyle/>
              <a:p>
                <a:endParaRPr lang="zh-CN" altLang="en-US" sz="1280"/>
              </a:p>
            </p:txBody>
          </p:sp>
          <p:sp>
            <p:nvSpPr>
              <p:cNvPr id="123" name="Freeform 22"/>
              <p:cNvSpPr>
                <a:spLocks/>
              </p:cNvSpPr>
              <p:nvPr/>
            </p:nvSpPr>
            <p:spPr bwMode="auto">
              <a:xfrm>
                <a:off x="2647495"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8CC94C"/>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280">
                  <a:latin typeface="+mj-ea"/>
                  <a:ea typeface="+mj-ea"/>
                </a:endParaRPr>
              </a:p>
            </p:txBody>
          </p:sp>
          <p:sp>
            <p:nvSpPr>
              <p:cNvPr id="124" name="Freeform 34"/>
              <p:cNvSpPr>
                <a:spLocks noEditPoints="1"/>
              </p:cNvSpPr>
              <p:nvPr/>
            </p:nvSpPr>
            <p:spPr bwMode="auto">
              <a:xfrm>
                <a:off x="2807637" y="2562997"/>
                <a:ext cx="93416" cy="200205"/>
              </a:xfrm>
              <a:custGeom>
                <a:avLst/>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latin typeface="+mj-ea"/>
                  <a:ea typeface="+mj-ea"/>
                </a:endParaRPr>
              </a:p>
            </p:txBody>
          </p:sp>
          <p:sp>
            <p:nvSpPr>
              <p:cNvPr id="125" name="Freeform 35"/>
              <p:cNvSpPr>
                <a:spLocks noEditPoints="1"/>
              </p:cNvSpPr>
              <p:nvPr/>
            </p:nvSpPr>
            <p:spPr bwMode="auto">
              <a:xfrm>
                <a:off x="2926717" y="2562997"/>
                <a:ext cx="88284" cy="200205"/>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latin typeface="+mj-ea"/>
                  <a:ea typeface="+mj-ea"/>
                </a:endParaRPr>
              </a:p>
            </p:txBody>
          </p:sp>
          <p:grpSp>
            <p:nvGrpSpPr>
              <p:cNvPr id="126" name="组合 125"/>
              <p:cNvGrpSpPr/>
              <p:nvPr/>
            </p:nvGrpSpPr>
            <p:grpSpPr>
              <a:xfrm>
                <a:off x="2896243" y="2886070"/>
                <a:ext cx="533551" cy="454047"/>
                <a:chOff x="5933005" y="2830391"/>
                <a:chExt cx="500408" cy="425843"/>
              </a:xfrm>
              <a:solidFill>
                <a:srgbClr val="C00000"/>
              </a:solidFill>
            </p:grpSpPr>
            <p:sp>
              <p:nvSpPr>
                <p:cNvPr id="127"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solidFill>
                  <a:srgbClr val="8CC94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sp>
              <p:nvSpPr>
                <p:cNvPr id="128"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solidFill>
                  <a:srgbClr val="8CC9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zh-CN" altLang="en-US" sz="1280"/>
                </a:p>
              </p:txBody>
            </p:sp>
          </p:grpSp>
        </p:grpSp>
      </p:grpSp>
      <p:sp>
        <p:nvSpPr>
          <p:cNvPr id="147" name="TextBox 20"/>
          <p:cNvSpPr txBox="1"/>
          <p:nvPr/>
        </p:nvSpPr>
        <p:spPr bwMode="auto">
          <a:xfrm>
            <a:off x="1020231" y="1103860"/>
            <a:ext cx="1881902" cy="542587"/>
          </a:xfrm>
          <a:prstGeom prst="rect">
            <a:avLst/>
          </a:prstGeom>
          <a:noFill/>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48" name="TextBox 19"/>
          <p:cNvSpPr txBox="1">
            <a:spLocks noChangeArrowheads="1"/>
          </p:cNvSpPr>
          <p:nvPr/>
        </p:nvSpPr>
        <p:spPr bwMode="auto">
          <a:xfrm>
            <a:off x="1138346" y="725734"/>
            <a:ext cx="176378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1707" dirty="0">
                <a:solidFill>
                  <a:schemeClr val="tx1">
                    <a:lumMod val="65000"/>
                    <a:lumOff val="35000"/>
                  </a:schemeClr>
                </a:solidFill>
                <a:ea typeface="Segoe UI Emoji" panose="020B0502040204020203" pitchFamily="34" charset="0"/>
              </a:rPr>
              <a:t>YOUR TITLE</a:t>
            </a:r>
            <a:endParaRPr lang="zh-CN" altLang="en-US" sz="1707" dirty="0">
              <a:solidFill>
                <a:schemeClr val="tx1">
                  <a:lumMod val="65000"/>
                  <a:lumOff val="35000"/>
                </a:schemeClr>
              </a:solidFill>
            </a:endParaRPr>
          </a:p>
        </p:txBody>
      </p:sp>
      <p:sp>
        <p:nvSpPr>
          <p:cNvPr id="149" name="TextBox 20"/>
          <p:cNvSpPr txBox="1"/>
          <p:nvPr/>
        </p:nvSpPr>
        <p:spPr bwMode="auto">
          <a:xfrm>
            <a:off x="6273293" y="1103860"/>
            <a:ext cx="1881902" cy="542587"/>
          </a:xfrm>
          <a:prstGeom prst="rect">
            <a:avLst/>
          </a:prstGeom>
          <a:noFill/>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0" name="TextBox 19"/>
          <p:cNvSpPr txBox="1">
            <a:spLocks noChangeArrowheads="1"/>
          </p:cNvSpPr>
          <p:nvPr/>
        </p:nvSpPr>
        <p:spPr bwMode="auto">
          <a:xfrm>
            <a:off x="6273295" y="725734"/>
            <a:ext cx="176378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707" dirty="0">
                <a:solidFill>
                  <a:schemeClr val="tx1">
                    <a:lumMod val="65000"/>
                    <a:lumOff val="35000"/>
                  </a:schemeClr>
                </a:solidFill>
                <a:ea typeface="Segoe UI Emoji" panose="020B0502040204020203" pitchFamily="34" charset="0"/>
              </a:rPr>
              <a:t>YOUR TITLE</a:t>
            </a:r>
            <a:endParaRPr lang="zh-CN" altLang="en-US" sz="1707" dirty="0">
              <a:solidFill>
                <a:schemeClr val="tx1">
                  <a:lumMod val="65000"/>
                  <a:lumOff val="35000"/>
                </a:schemeClr>
              </a:solidFill>
            </a:endParaRPr>
          </a:p>
        </p:txBody>
      </p:sp>
      <p:sp>
        <p:nvSpPr>
          <p:cNvPr id="153" name="TextBox 20"/>
          <p:cNvSpPr txBox="1"/>
          <p:nvPr/>
        </p:nvSpPr>
        <p:spPr bwMode="auto">
          <a:xfrm>
            <a:off x="6660515" y="2572380"/>
            <a:ext cx="1881902" cy="542587"/>
          </a:xfrm>
          <a:prstGeom prst="rect">
            <a:avLst/>
          </a:prstGeom>
          <a:noFill/>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4" name="TextBox 19"/>
          <p:cNvSpPr txBox="1">
            <a:spLocks noChangeArrowheads="1"/>
          </p:cNvSpPr>
          <p:nvPr/>
        </p:nvSpPr>
        <p:spPr bwMode="auto">
          <a:xfrm>
            <a:off x="6660517" y="2194254"/>
            <a:ext cx="176378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707" dirty="0">
                <a:solidFill>
                  <a:schemeClr val="tx1">
                    <a:lumMod val="65000"/>
                    <a:lumOff val="35000"/>
                  </a:schemeClr>
                </a:solidFill>
                <a:ea typeface="Segoe UI Emoji" panose="020B0502040204020203" pitchFamily="34" charset="0"/>
              </a:rPr>
              <a:t>YOUR TITLE</a:t>
            </a:r>
            <a:endParaRPr lang="zh-CN" altLang="en-US" sz="1707" dirty="0">
              <a:solidFill>
                <a:schemeClr val="tx1">
                  <a:lumMod val="65000"/>
                  <a:lumOff val="35000"/>
                </a:schemeClr>
              </a:solidFill>
            </a:endParaRPr>
          </a:p>
        </p:txBody>
      </p:sp>
      <p:sp>
        <p:nvSpPr>
          <p:cNvPr id="155" name="TextBox 20"/>
          <p:cNvSpPr txBox="1"/>
          <p:nvPr/>
        </p:nvSpPr>
        <p:spPr bwMode="auto">
          <a:xfrm>
            <a:off x="6397497" y="3982451"/>
            <a:ext cx="1881902" cy="542587"/>
          </a:xfrm>
          <a:prstGeom prst="rect">
            <a:avLst/>
          </a:prstGeom>
          <a:noFill/>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6" name="TextBox 19"/>
          <p:cNvSpPr txBox="1">
            <a:spLocks noChangeArrowheads="1"/>
          </p:cNvSpPr>
          <p:nvPr/>
        </p:nvSpPr>
        <p:spPr bwMode="auto">
          <a:xfrm>
            <a:off x="6397498" y="3604325"/>
            <a:ext cx="176378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707" dirty="0">
                <a:solidFill>
                  <a:schemeClr val="tx1">
                    <a:lumMod val="65000"/>
                    <a:lumOff val="35000"/>
                  </a:schemeClr>
                </a:solidFill>
                <a:ea typeface="Segoe UI Emoji" panose="020B0502040204020203" pitchFamily="34" charset="0"/>
              </a:rPr>
              <a:t>YOUR TITLE</a:t>
            </a:r>
            <a:endParaRPr lang="zh-CN" altLang="en-US" sz="1707" dirty="0">
              <a:solidFill>
                <a:schemeClr val="tx1">
                  <a:lumMod val="65000"/>
                  <a:lumOff val="35000"/>
                </a:schemeClr>
              </a:solidFill>
            </a:endParaRPr>
          </a:p>
        </p:txBody>
      </p:sp>
      <p:sp>
        <p:nvSpPr>
          <p:cNvPr id="157" name="TextBox 20"/>
          <p:cNvSpPr txBox="1"/>
          <p:nvPr/>
        </p:nvSpPr>
        <p:spPr bwMode="auto">
          <a:xfrm>
            <a:off x="1085986" y="4099348"/>
            <a:ext cx="1881902" cy="542587"/>
          </a:xfrm>
          <a:prstGeom prst="rect">
            <a:avLst/>
          </a:prstGeom>
          <a:noFill/>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58" name="TextBox 19"/>
          <p:cNvSpPr txBox="1">
            <a:spLocks noChangeArrowheads="1"/>
          </p:cNvSpPr>
          <p:nvPr/>
        </p:nvSpPr>
        <p:spPr bwMode="auto">
          <a:xfrm>
            <a:off x="1204101" y="3721222"/>
            <a:ext cx="176378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1707" dirty="0">
                <a:solidFill>
                  <a:schemeClr val="tx1">
                    <a:lumMod val="65000"/>
                    <a:lumOff val="35000"/>
                  </a:schemeClr>
                </a:solidFill>
                <a:ea typeface="Segoe UI Emoji" panose="020B0502040204020203" pitchFamily="34" charset="0"/>
              </a:rPr>
              <a:t>YOUR TITLE</a:t>
            </a:r>
            <a:endParaRPr lang="zh-CN" altLang="en-US" sz="1707" dirty="0">
              <a:solidFill>
                <a:schemeClr val="tx1">
                  <a:lumMod val="65000"/>
                  <a:lumOff val="35000"/>
                </a:schemeClr>
              </a:solidFill>
            </a:endParaRPr>
          </a:p>
        </p:txBody>
      </p:sp>
      <p:sp>
        <p:nvSpPr>
          <p:cNvPr id="159" name="TextBox 20"/>
          <p:cNvSpPr txBox="1"/>
          <p:nvPr/>
        </p:nvSpPr>
        <p:spPr bwMode="auto">
          <a:xfrm>
            <a:off x="706070" y="2579686"/>
            <a:ext cx="1881902" cy="542587"/>
          </a:xfrm>
          <a:prstGeom prst="rect">
            <a:avLst/>
          </a:prstGeom>
          <a:noFill/>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60" name="TextBox 19"/>
          <p:cNvSpPr txBox="1">
            <a:spLocks noChangeArrowheads="1"/>
          </p:cNvSpPr>
          <p:nvPr/>
        </p:nvSpPr>
        <p:spPr bwMode="auto">
          <a:xfrm>
            <a:off x="824185" y="2201560"/>
            <a:ext cx="1763788" cy="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84" tIns="46642" rIns="93284" bIns="46642"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1707" dirty="0">
                <a:solidFill>
                  <a:schemeClr val="tx1">
                    <a:lumMod val="65000"/>
                    <a:lumOff val="35000"/>
                  </a:schemeClr>
                </a:solidFill>
                <a:ea typeface="Segoe UI Emoji" panose="020B0502040204020203" pitchFamily="34" charset="0"/>
              </a:rPr>
              <a:t>YOUR TITLE</a:t>
            </a:r>
            <a:endParaRPr lang="zh-CN" altLang="en-US" sz="1707" dirty="0">
              <a:solidFill>
                <a:schemeClr val="tx1">
                  <a:lumMod val="65000"/>
                  <a:lumOff val="35000"/>
                </a:schemeClr>
              </a:solidFill>
            </a:endParaRPr>
          </a:p>
        </p:txBody>
      </p:sp>
    </p:spTree>
    <p:extLst>
      <p:ext uri="{BB962C8B-B14F-4D97-AF65-F5344CB8AC3E}">
        <p14:creationId xmlns:p14="http://schemas.microsoft.com/office/powerpoint/2010/main" val="340402329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700" fill="hold"/>
                                        <p:tgtEl>
                                          <p:spTgt spid="28"/>
                                        </p:tgtEl>
                                        <p:attrNameLst>
                                          <p:attrName>ppt_w</p:attrName>
                                        </p:attrNameLst>
                                      </p:cBhvr>
                                      <p:tavLst>
                                        <p:tav tm="0">
                                          <p:val>
                                            <p:fltVal val="0"/>
                                          </p:val>
                                        </p:tav>
                                        <p:tav tm="100000">
                                          <p:val>
                                            <p:strVal val="#ppt_w"/>
                                          </p:val>
                                        </p:tav>
                                      </p:tavLst>
                                    </p:anim>
                                    <p:anim calcmode="lin" valueType="num">
                                      <p:cBhvr>
                                        <p:cTn id="8" dur="700" fill="hold"/>
                                        <p:tgtEl>
                                          <p:spTgt spid="28"/>
                                        </p:tgtEl>
                                        <p:attrNameLst>
                                          <p:attrName>ppt_h</p:attrName>
                                        </p:attrNameLst>
                                      </p:cBhvr>
                                      <p:tavLst>
                                        <p:tav tm="0">
                                          <p:val>
                                            <p:fltVal val="0"/>
                                          </p:val>
                                        </p:tav>
                                        <p:tav tm="100000">
                                          <p:val>
                                            <p:strVal val="#ppt_h"/>
                                          </p:val>
                                        </p:tav>
                                      </p:tavLst>
                                    </p:anim>
                                    <p:animEffect transition="in" filter="fade">
                                      <p:cBhvr>
                                        <p:cTn id="9" dur="7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00" fill="hold"/>
                                        <p:tgtEl>
                                          <p:spTgt spid="29"/>
                                        </p:tgtEl>
                                        <p:attrNameLst>
                                          <p:attrName>ppt_w</p:attrName>
                                        </p:attrNameLst>
                                      </p:cBhvr>
                                      <p:tavLst>
                                        <p:tav tm="0">
                                          <p:val>
                                            <p:fltVal val="0"/>
                                          </p:val>
                                        </p:tav>
                                        <p:tav tm="100000">
                                          <p:val>
                                            <p:strVal val="#ppt_w"/>
                                          </p:val>
                                        </p:tav>
                                      </p:tavLst>
                                    </p:anim>
                                    <p:anim calcmode="lin" valueType="num">
                                      <p:cBhvr>
                                        <p:cTn id="13" dur="700" fill="hold"/>
                                        <p:tgtEl>
                                          <p:spTgt spid="29"/>
                                        </p:tgtEl>
                                        <p:attrNameLst>
                                          <p:attrName>ppt_h</p:attrName>
                                        </p:attrNameLst>
                                      </p:cBhvr>
                                      <p:tavLst>
                                        <p:tav tm="0">
                                          <p:val>
                                            <p:fltVal val="0"/>
                                          </p:val>
                                        </p:tav>
                                        <p:tav tm="100000">
                                          <p:val>
                                            <p:strVal val="#ppt_h"/>
                                          </p:val>
                                        </p:tav>
                                      </p:tavLst>
                                    </p:anim>
                                    <p:animEffect transition="in" filter="fade">
                                      <p:cBhvr>
                                        <p:cTn id="14" dur="700"/>
                                        <p:tgtEl>
                                          <p:spTgt spid="29"/>
                                        </p:tgtEl>
                                      </p:cBhvr>
                                    </p:animEffect>
                                  </p:childTnLst>
                                </p:cTn>
                              </p:par>
                            </p:childTnLst>
                          </p:cTn>
                        </p:par>
                        <p:par>
                          <p:cTn id="15" fill="hold">
                            <p:stCondLst>
                              <p:cond delay="700"/>
                            </p:stCondLst>
                            <p:childTnLst>
                              <p:par>
                                <p:cTn id="16" presetID="53" presetClass="entr" presetSubtype="16"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200"/>
                            </p:stCondLst>
                            <p:childTnLst>
                              <p:par>
                                <p:cTn id="22" presetID="53" presetClass="entr" presetSubtype="16" fill="hold"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p:cTn id="24" dur="500" fill="hold"/>
                                        <p:tgtEl>
                                          <p:spTgt spid="95"/>
                                        </p:tgtEl>
                                        <p:attrNameLst>
                                          <p:attrName>ppt_w</p:attrName>
                                        </p:attrNameLst>
                                      </p:cBhvr>
                                      <p:tavLst>
                                        <p:tav tm="0">
                                          <p:val>
                                            <p:fltVal val="0"/>
                                          </p:val>
                                        </p:tav>
                                        <p:tav tm="100000">
                                          <p:val>
                                            <p:strVal val="#ppt_w"/>
                                          </p:val>
                                        </p:tav>
                                      </p:tavLst>
                                    </p:anim>
                                    <p:anim calcmode="lin" valueType="num">
                                      <p:cBhvr>
                                        <p:cTn id="25" dur="500" fill="hold"/>
                                        <p:tgtEl>
                                          <p:spTgt spid="95"/>
                                        </p:tgtEl>
                                        <p:attrNameLst>
                                          <p:attrName>ppt_h</p:attrName>
                                        </p:attrNameLst>
                                      </p:cBhvr>
                                      <p:tavLst>
                                        <p:tav tm="0">
                                          <p:val>
                                            <p:fltVal val="0"/>
                                          </p:val>
                                        </p:tav>
                                        <p:tav tm="100000">
                                          <p:val>
                                            <p:strVal val="#ppt_h"/>
                                          </p:val>
                                        </p:tav>
                                      </p:tavLst>
                                    </p:anim>
                                    <p:animEffect transition="in" filter="fade">
                                      <p:cBhvr>
                                        <p:cTn id="26" dur="500"/>
                                        <p:tgtEl>
                                          <p:spTgt spid="95"/>
                                        </p:tgtEl>
                                      </p:cBhvr>
                                    </p:animEffect>
                                  </p:childTnLst>
                                </p:cTn>
                              </p:par>
                            </p:childTnLst>
                          </p:cTn>
                        </p:par>
                        <p:par>
                          <p:cTn id="27" fill="hold">
                            <p:stCondLst>
                              <p:cond delay="1700"/>
                            </p:stCondLst>
                            <p:childTnLst>
                              <p:par>
                                <p:cTn id="28" presetID="53" presetClass="entr" presetSubtype="16" fill="hold" nodeType="afterEffect">
                                  <p:stCondLst>
                                    <p:cond delay="0"/>
                                  </p:stCondLst>
                                  <p:childTnLst>
                                    <p:set>
                                      <p:cBhvr>
                                        <p:cTn id="29" dur="1" fill="hold">
                                          <p:stCondLst>
                                            <p:cond delay="0"/>
                                          </p:stCondLst>
                                        </p:cTn>
                                        <p:tgtEl>
                                          <p:spTgt spid="103"/>
                                        </p:tgtEl>
                                        <p:attrNameLst>
                                          <p:attrName>style.visibility</p:attrName>
                                        </p:attrNameLst>
                                      </p:cBhvr>
                                      <p:to>
                                        <p:strVal val="visible"/>
                                      </p:to>
                                    </p:set>
                                    <p:anim calcmode="lin" valueType="num">
                                      <p:cBhvr>
                                        <p:cTn id="30" dur="500" fill="hold"/>
                                        <p:tgtEl>
                                          <p:spTgt spid="103"/>
                                        </p:tgtEl>
                                        <p:attrNameLst>
                                          <p:attrName>ppt_w</p:attrName>
                                        </p:attrNameLst>
                                      </p:cBhvr>
                                      <p:tavLst>
                                        <p:tav tm="0">
                                          <p:val>
                                            <p:fltVal val="0"/>
                                          </p:val>
                                        </p:tav>
                                        <p:tav tm="100000">
                                          <p:val>
                                            <p:strVal val="#ppt_w"/>
                                          </p:val>
                                        </p:tav>
                                      </p:tavLst>
                                    </p:anim>
                                    <p:anim calcmode="lin" valueType="num">
                                      <p:cBhvr>
                                        <p:cTn id="31" dur="500" fill="hold"/>
                                        <p:tgtEl>
                                          <p:spTgt spid="103"/>
                                        </p:tgtEl>
                                        <p:attrNameLst>
                                          <p:attrName>ppt_h</p:attrName>
                                        </p:attrNameLst>
                                      </p:cBhvr>
                                      <p:tavLst>
                                        <p:tav tm="0">
                                          <p:val>
                                            <p:fltVal val="0"/>
                                          </p:val>
                                        </p:tav>
                                        <p:tav tm="100000">
                                          <p:val>
                                            <p:strVal val="#ppt_h"/>
                                          </p:val>
                                        </p:tav>
                                      </p:tavLst>
                                    </p:anim>
                                    <p:animEffect transition="in" filter="fade">
                                      <p:cBhvr>
                                        <p:cTn id="32" dur="500"/>
                                        <p:tgtEl>
                                          <p:spTgt spid="103"/>
                                        </p:tgtEl>
                                      </p:cBhvr>
                                    </p:animEffect>
                                  </p:childTnLst>
                                </p:cTn>
                              </p:par>
                            </p:childTnLst>
                          </p:cTn>
                        </p:par>
                        <p:par>
                          <p:cTn id="33" fill="hold">
                            <p:stCondLst>
                              <p:cond delay="2200"/>
                            </p:stCondLst>
                            <p:childTnLst>
                              <p:par>
                                <p:cTn id="34" presetID="53" presetClass="entr" presetSubtype="16" fill="hold" nodeType="afterEffect">
                                  <p:stCondLst>
                                    <p:cond delay="0"/>
                                  </p:stCondLst>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ppt_w</p:attrName>
                                        </p:attrNameLst>
                                      </p:cBhvr>
                                      <p:tavLst>
                                        <p:tav tm="0">
                                          <p:val>
                                            <p:fltVal val="0"/>
                                          </p:val>
                                        </p:tav>
                                        <p:tav tm="100000">
                                          <p:val>
                                            <p:strVal val="#ppt_w"/>
                                          </p:val>
                                        </p:tav>
                                      </p:tavLst>
                                    </p:anim>
                                    <p:anim calcmode="lin" valueType="num">
                                      <p:cBhvr>
                                        <p:cTn id="37" dur="500" fill="hold"/>
                                        <p:tgtEl>
                                          <p:spTgt spid="111"/>
                                        </p:tgtEl>
                                        <p:attrNameLst>
                                          <p:attrName>ppt_h</p:attrName>
                                        </p:attrNameLst>
                                      </p:cBhvr>
                                      <p:tavLst>
                                        <p:tav tm="0">
                                          <p:val>
                                            <p:fltVal val="0"/>
                                          </p:val>
                                        </p:tav>
                                        <p:tav tm="100000">
                                          <p:val>
                                            <p:strVal val="#ppt_h"/>
                                          </p:val>
                                        </p:tav>
                                      </p:tavLst>
                                    </p:anim>
                                    <p:animEffect transition="in" filter="fade">
                                      <p:cBhvr>
                                        <p:cTn id="38" dur="500"/>
                                        <p:tgtEl>
                                          <p:spTgt spid="111"/>
                                        </p:tgtEl>
                                      </p:cBhvr>
                                    </p:animEffect>
                                  </p:childTnLst>
                                </p:cTn>
                              </p:par>
                            </p:childTnLst>
                          </p:cTn>
                        </p:par>
                        <p:par>
                          <p:cTn id="39" fill="hold">
                            <p:stCondLst>
                              <p:cond delay="2700"/>
                            </p:stCondLst>
                            <p:childTnLst>
                              <p:par>
                                <p:cTn id="40" presetID="53" presetClass="entr" presetSubtype="16" fill="hold" nodeType="afterEffect">
                                  <p:stCondLst>
                                    <p:cond delay="0"/>
                                  </p:stCondLst>
                                  <p:childTnLst>
                                    <p:set>
                                      <p:cBhvr>
                                        <p:cTn id="41" dur="1" fill="hold">
                                          <p:stCondLst>
                                            <p:cond delay="0"/>
                                          </p:stCondLst>
                                        </p:cTn>
                                        <p:tgtEl>
                                          <p:spTgt spid="81"/>
                                        </p:tgtEl>
                                        <p:attrNameLst>
                                          <p:attrName>style.visibility</p:attrName>
                                        </p:attrNameLst>
                                      </p:cBhvr>
                                      <p:to>
                                        <p:strVal val="visible"/>
                                      </p:to>
                                    </p:set>
                                    <p:anim calcmode="lin" valueType="num">
                                      <p:cBhvr>
                                        <p:cTn id="42" dur="500" fill="hold"/>
                                        <p:tgtEl>
                                          <p:spTgt spid="81"/>
                                        </p:tgtEl>
                                        <p:attrNameLst>
                                          <p:attrName>ppt_w</p:attrName>
                                        </p:attrNameLst>
                                      </p:cBhvr>
                                      <p:tavLst>
                                        <p:tav tm="0">
                                          <p:val>
                                            <p:fltVal val="0"/>
                                          </p:val>
                                        </p:tav>
                                        <p:tav tm="100000">
                                          <p:val>
                                            <p:strVal val="#ppt_w"/>
                                          </p:val>
                                        </p:tav>
                                      </p:tavLst>
                                    </p:anim>
                                    <p:anim calcmode="lin" valueType="num">
                                      <p:cBhvr>
                                        <p:cTn id="43" dur="500" fill="hold"/>
                                        <p:tgtEl>
                                          <p:spTgt spid="81"/>
                                        </p:tgtEl>
                                        <p:attrNameLst>
                                          <p:attrName>ppt_h</p:attrName>
                                        </p:attrNameLst>
                                      </p:cBhvr>
                                      <p:tavLst>
                                        <p:tav tm="0">
                                          <p:val>
                                            <p:fltVal val="0"/>
                                          </p:val>
                                        </p:tav>
                                        <p:tav tm="100000">
                                          <p:val>
                                            <p:strVal val="#ppt_h"/>
                                          </p:val>
                                        </p:tav>
                                      </p:tavLst>
                                    </p:anim>
                                    <p:animEffect transition="in" filter="fade">
                                      <p:cBhvr>
                                        <p:cTn id="44" dur="500"/>
                                        <p:tgtEl>
                                          <p:spTgt spid="81"/>
                                        </p:tgtEl>
                                      </p:cBhvr>
                                    </p:animEffect>
                                  </p:childTnLst>
                                </p:cTn>
                              </p:par>
                            </p:childTnLst>
                          </p:cTn>
                        </p:par>
                        <p:par>
                          <p:cTn id="45" fill="hold">
                            <p:stCondLst>
                              <p:cond delay="3200"/>
                            </p:stCondLst>
                            <p:childTnLst>
                              <p:par>
                                <p:cTn id="46" presetID="53" presetClass="entr" presetSubtype="16" fill="hold" nodeType="afterEffect">
                                  <p:stCondLst>
                                    <p:cond delay="0"/>
                                  </p:stCondLst>
                                  <p:childTnLst>
                                    <p:set>
                                      <p:cBhvr>
                                        <p:cTn id="47" dur="1" fill="hold">
                                          <p:stCondLst>
                                            <p:cond delay="0"/>
                                          </p:stCondLst>
                                        </p:cTn>
                                        <p:tgtEl>
                                          <p:spTgt spid="119"/>
                                        </p:tgtEl>
                                        <p:attrNameLst>
                                          <p:attrName>style.visibility</p:attrName>
                                        </p:attrNameLst>
                                      </p:cBhvr>
                                      <p:to>
                                        <p:strVal val="visible"/>
                                      </p:to>
                                    </p:set>
                                    <p:anim calcmode="lin" valueType="num">
                                      <p:cBhvr>
                                        <p:cTn id="48" dur="500" fill="hold"/>
                                        <p:tgtEl>
                                          <p:spTgt spid="119"/>
                                        </p:tgtEl>
                                        <p:attrNameLst>
                                          <p:attrName>ppt_w</p:attrName>
                                        </p:attrNameLst>
                                      </p:cBhvr>
                                      <p:tavLst>
                                        <p:tav tm="0">
                                          <p:val>
                                            <p:fltVal val="0"/>
                                          </p:val>
                                        </p:tav>
                                        <p:tav tm="100000">
                                          <p:val>
                                            <p:strVal val="#ppt_w"/>
                                          </p:val>
                                        </p:tav>
                                      </p:tavLst>
                                    </p:anim>
                                    <p:anim calcmode="lin" valueType="num">
                                      <p:cBhvr>
                                        <p:cTn id="49" dur="500" fill="hold"/>
                                        <p:tgtEl>
                                          <p:spTgt spid="119"/>
                                        </p:tgtEl>
                                        <p:attrNameLst>
                                          <p:attrName>ppt_h</p:attrName>
                                        </p:attrNameLst>
                                      </p:cBhvr>
                                      <p:tavLst>
                                        <p:tav tm="0">
                                          <p:val>
                                            <p:fltVal val="0"/>
                                          </p:val>
                                        </p:tav>
                                        <p:tav tm="100000">
                                          <p:val>
                                            <p:strVal val="#ppt_h"/>
                                          </p:val>
                                        </p:tav>
                                      </p:tavLst>
                                    </p:anim>
                                    <p:animEffect transition="in" filter="fade">
                                      <p:cBhvr>
                                        <p:cTn id="50" dur="500"/>
                                        <p:tgtEl>
                                          <p:spTgt spid="119"/>
                                        </p:tgtEl>
                                      </p:cBhvr>
                                    </p:animEffect>
                                  </p:childTnLst>
                                </p:cTn>
                              </p:par>
                            </p:childTnLst>
                          </p:cTn>
                        </p:par>
                        <p:par>
                          <p:cTn id="51" fill="hold">
                            <p:stCondLst>
                              <p:cond delay="3700"/>
                            </p:stCondLst>
                            <p:childTnLst>
                              <p:par>
                                <p:cTn id="52" presetID="42" presetClass="entr" presetSubtype="0" fill="hold" grpId="0" nodeType="afterEffect">
                                  <p:stCondLst>
                                    <p:cond delay="0"/>
                                  </p:stCondLst>
                                  <p:childTnLst>
                                    <p:set>
                                      <p:cBhvr>
                                        <p:cTn id="53" dur="1" fill="hold">
                                          <p:stCondLst>
                                            <p:cond delay="0"/>
                                          </p:stCondLst>
                                        </p:cTn>
                                        <p:tgtEl>
                                          <p:spTgt spid="148"/>
                                        </p:tgtEl>
                                        <p:attrNameLst>
                                          <p:attrName>style.visibility</p:attrName>
                                        </p:attrNameLst>
                                      </p:cBhvr>
                                      <p:to>
                                        <p:strVal val="visible"/>
                                      </p:to>
                                    </p:set>
                                    <p:animEffect transition="in" filter="fade">
                                      <p:cBhvr>
                                        <p:cTn id="54" dur="500"/>
                                        <p:tgtEl>
                                          <p:spTgt spid="148"/>
                                        </p:tgtEl>
                                      </p:cBhvr>
                                    </p:animEffect>
                                    <p:anim calcmode="lin" valueType="num">
                                      <p:cBhvr>
                                        <p:cTn id="55" dur="500" fill="hold"/>
                                        <p:tgtEl>
                                          <p:spTgt spid="148"/>
                                        </p:tgtEl>
                                        <p:attrNameLst>
                                          <p:attrName>ppt_x</p:attrName>
                                        </p:attrNameLst>
                                      </p:cBhvr>
                                      <p:tavLst>
                                        <p:tav tm="0">
                                          <p:val>
                                            <p:strVal val="#ppt_x"/>
                                          </p:val>
                                        </p:tav>
                                        <p:tav tm="100000">
                                          <p:val>
                                            <p:strVal val="#ppt_x"/>
                                          </p:val>
                                        </p:tav>
                                      </p:tavLst>
                                    </p:anim>
                                    <p:anim calcmode="lin" valueType="num">
                                      <p:cBhvr>
                                        <p:cTn id="56" dur="500" fill="hold"/>
                                        <p:tgtEl>
                                          <p:spTgt spid="14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visible"/>
                                      </p:to>
                                    </p:set>
                                    <p:animEffect transition="in" filter="fade">
                                      <p:cBhvr>
                                        <p:cTn id="59" dur="500"/>
                                        <p:tgtEl>
                                          <p:spTgt spid="150"/>
                                        </p:tgtEl>
                                      </p:cBhvr>
                                    </p:animEffect>
                                    <p:anim calcmode="lin" valueType="num">
                                      <p:cBhvr>
                                        <p:cTn id="60" dur="500" fill="hold"/>
                                        <p:tgtEl>
                                          <p:spTgt spid="150"/>
                                        </p:tgtEl>
                                        <p:attrNameLst>
                                          <p:attrName>ppt_x</p:attrName>
                                        </p:attrNameLst>
                                      </p:cBhvr>
                                      <p:tavLst>
                                        <p:tav tm="0">
                                          <p:val>
                                            <p:strVal val="#ppt_x"/>
                                          </p:val>
                                        </p:tav>
                                        <p:tav tm="100000">
                                          <p:val>
                                            <p:strVal val="#ppt_x"/>
                                          </p:val>
                                        </p:tav>
                                      </p:tavLst>
                                    </p:anim>
                                    <p:anim calcmode="lin" valueType="num">
                                      <p:cBhvr>
                                        <p:cTn id="61" dur="500" fill="hold"/>
                                        <p:tgtEl>
                                          <p:spTgt spid="150"/>
                                        </p:tgtEl>
                                        <p:attrNameLst>
                                          <p:attrName>ppt_y</p:attrName>
                                        </p:attrNameLst>
                                      </p:cBhvr>
                                      <p:tavLst>
                                        <p:tav tm="0">
                                          <p:val>
                                            <p:strVal val="#ppt_y+.1"/>
                                          </p:val>
                                        </p:tav>
                                        <p:tav tm="100000">
                                          <p:val>
                                            <p:strVal val="#ppt_y"/>
                                          </p:val>
                                        </p:tav>
                                      </p:tavLst>
                                    </p:anim>
                                  </p:childTnLst>
                                </p:cTn>
                              </p:par>
                            </p:childTnLst>
                          </p:cTn>
                        </p:par>
                        <p:par>
                          <p:cTn id="62" fill="hold">
                            <p:stCondLst>
                              <p:cond delay="4200"/>
                            </p:stCondLst>
                            <p:childTnLst>
                              <p:par>
                                <p:cTn id="63" presetID="42" presetClass="entr" presetSubtype="0" fill="hold" grpId="0" nodeType="afterEffect">
                                  <p:stCondLst>
                                    <p:cond delay="0"/>
                                  </p:stCondLst>
                                  <p:childTnLst>
                                    <p:set>
                                      <p:cBhvr>
                                        <p:cTn id="64" dur="1" fill="hold">
                                          <p:stCondLst>
                                            <p:cond delay="0"/>
                                          </p:stCondLst>
                                        </p:cTn>
                                        <p:tgtEl>
                                          <p:spTgt spid="147"/>
                                        </p:tgtEl>
                                        <p:attrNameLst>
                                          <p:attrName>style.visibility</p:attrName>
                                        </p:attrNameLst>
                                      </p:cBhvr>
                                      <p:to>
                                        <p:strVal val="visible"/>
                                      </p:to>
                                    </p:set>
                                    <p:animEffect transition="in" filter="fade">
                                      <p:cBhvr>
                                        <p:cTn id="65" dur="500"/>
                                        <p:tgtEl>
                                          <p:spTgt spid="147"/>
                                        </p:tgtEl>
                                      </p:cBhvr>
                                    </p:animEffect>
                                    <p:anim calcmode="lin" valueType="num">
                                      <p:cBhvr>
                                        <p:cTn id="66" dur="500" fill="hold"/>
                                        <p:tgtEl>
                                          <p:spTgt spid="147"/>
                                        </p:tgtEl>
                                        <p:attrNameLst>
                                          <p:attrName>ppt_x</p:attrName>
                                        </p:attrNameLst>
                                      </p:cBhvr>
                                      <p:tavLst>
                                        <p:tav tm="0">
                                          <p:val>
                                            <p:strVal val="#ppt_x"/>
                                          </p:val>
                                        </p:tav>
                                        <p:tav tm="100000">
                                          <p:val>
                                            <p:strVal val="#ppt_x"/>
                                          </p:val>
                                        </p:tav>
                                      </p:tavLst>
                                    </p:anim>
                                    <p:anim calcmode="lin" valueType="num">
                                      <p:cBhvr>
                                        <p:cTn id="67" dur="500" fill="hold"/>
                                        <p:tgtEl>
                                          <p:spTgt spid="14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49"/>
                                        </p:tgtEl>
                                        <p:attrNameLst>
                                          <p:attrName>style.visibility</p:attrName>
                                        </p:attrNameLst>
                                      </p:cBhvr>
                                      <p:to>
                                        <p:strVal val="visible"/>
                                      </p:to>
                                    </p:set>
                                    <p:animEffect transition="in" filter="fade">
                                      <p:cBhvr>
                                        <p:cTn id="70" dur="500"/>
                                        <p:tgtEl>
                                          <p:spTgt spid="149"/>
                                        </p:tgtEl>
                                      </p:cBhvr>
                                    </p:animEffect>
                                    <p:anim calcmode="lin" valueType="num">
                                      <p:cBhvr>
                                        <p:cTn id="71" dur="500" fill="hold"/>
                                        <p:tgtEl>
                                          <p:spTgt spid="149"/>
                                        </p:tgtEl>
                                        <p:attrNameLst>
                                          <p:attrName>ppt_x</p:attrName>
                                        </p:attrNameLst>
                                      </p:cBhvr>
                                      <p:tavLst>
                                        <p:tav tm="0">
                                          <p:val>
                                            <p:strVal val="#ppt_x"/>
                                          </p:val>
                                        </p:tav>
                                        <p:tav tm="100000">
                                          <p:val>
                                            <p:strVal val="#ppt_x"/>
                                          </p:val>
                                        </p:tav>
                                      </p:tavLst>
                                    </p:anim>
                                    <p:anim calcmode="lin" valueType="num">
                                      <p:cBhvr>
                                        <p:cTn id="72" dur="500" fill="hold"/>
                                        <p:tgtEl>
                                          <p:spTgt spid="149"/>
                                        </p:tgtEl>
                                        <p:attrNameLst>
                                          <p:attrName>ppt_y</p:attrName>
                                        </p:attrNameLst>
                                      </p:cBhvr>
                                      <p:tavLst>
                                        <p:tav tm="0">
                                          <p:val>
                                            <p:strVal val="#ppt_y+.1"/>
                                          </p:val>
                                        </p:tav>
                                        <p:tav tm="100000">
                                          <p:val>
                                            <p:strVal val="#ppt_y"/>
                                          </p:val>
                                        </p:tav>
                                      </p:tavLst>
                                    </p:anim>
                                  </p:childTnLst>
                                </p:cTn>
                              </p:par>
                            </p:childTnLst>
                          </p:cTn>
                        </p:par>
                        <p:par>
                          <p:cTn id="73" fill="hold">
                            <p:stCondLst>
                              <p:cond delay="4700"/>
                            </p:stCondLst>
                            <p:childTnLst>
                              <p:par>
                                <p:cTn id="74" presetID="42" presetClass="entr" presetSubtype="0" fill="hold" grpId="0" nodeType="afterEffect">
                                  <p:stCondLst>
                                    <p:cond delay="0"/>
                                  </p:stCondLst>
                                  <p:childTnLst>
                                    <p:set>
                                      <p:cBhvr>
                                        <p:cTn id="75" dur="1" fill="hold">
                                          <p:stCondLst>
                                            <p:cond delay="0"/>
                                          </p:stCondLst>
                                        </p:cTn>
                                        <p:tgtEl>
                                          <p:spTgt spid="160"/>
                                        </p:tgtEl>
                                        <p:attrNameLst>
                                          <p:attrName>style.visibility</p:attrName>
                                        </p:attrNameLst>
                                      </p:cBhvr>
                                      <p:to>
                                        <p:strVal val="visible"/>
                                      </p:to>
                                    </p:set>
                                    <p:animEffect transition="in" filter="fade">
                                      <p:cBhvr>
                                        <p:cTn id="76" dur="500"/>
                                        <p:tgtEl>
                                          <p:spTgt spid="160"/>
                                        </p:tgtEl>
                                      </p:cBhvr>
                                    </p:animEffect>
                                    <p:anim calcmode="lin" valueType="num">
                                      <p:cBhvr>
                                        <p:cTn id="77" dur="500" fill="hold"/>
                                        <p:tgtEl>
                                          <p:spTgt spid="160"/>
                                        </p:tgtEl>
                                        <p:attrNameLst>
                                          <p:attrName>ppt_x</p:attrName>
                                        </p:attrNameLst>
                                      </p:cBhvr>
                                      <p:tavLst>
                                        <p:tav tm="0">
                                          <p:val>
                                            <p:strVal val="#ppt_x"/>
                                          </p:val>
                                        </p:tav>
                                        <p:tav tm="100000">
                                          <p:val>
                                            <p:strVal val="#ppt_x"/>
                                          </p:val>
                                        </p:tav>
                                      </p:tavLst>
                                    </p:anim>
                                    <p:anim calcmode="lin" valueType="num">
                                      <p:cBhvr>
                                        <p:cTn id="78" dur="500" fill="hold"/>
                                        <p:tgtEl>
                                          <p:spTgt spid="16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54"/>
                                        </p:tgtEl>
                                        <p:attrNameLst>
                                          <p:attrName>style.visibility</p:attrName>
                                        </p:attrNameLst>
                                      </p:cBhvr>
                                      <p:to>
                                        <p:strVal val="visible"/>
                                      </p:to>
                                    </p:set>
                                    <p:animEffect transition="in" filter="fade">
                                      <p:cBhvr>
                                        <p:cTn id="81" dur="500"/>
                                        <p:tgtEl>
                                          <p:spTgt spid="154"/>
                                        </p:tgtEl>
                                      </p:cBhvr>
                                    </p:animEffect>
                                    <p:anim calcmode="lin" valueType="num">
                                      <p:cBhvr>
                                        <p:cTn id="82" dur="500" fill="hold"/>
                                        <p:tgtEl>
                                          <p:spTgt spid="154"/>
                                        </p:tgtEl>
                                        <p:attrNameLst>
                                          <p:attrName>ppt_x</p:attrName>
                                        </p:attrNameLst>
                                      </p:cBhvr>
                                      <p:tavLst>
                                        <p:tav tm="0">
                                          <p:val>
                                            <p:strVal val="#ppt_x"/>
                                          </p:val>
                                        </p:tav>
                                        <p:tav tm="100000">
                                          <p:val>
                                            <p:strVal val="#ppt_x"/>
                                          </p:val>
                                        </p:tav>
                                      </p:tavLst>
                                    </p:anim>
                                    <p:anim calcmode="lin" valueType="num">
                                      <p:cBhvr>
                                        <p:cTn id="83" dur="500" fill="hold"/>
                                        <p:tgtEl>
                                          <p:spTgt spid="154"/>
                                        </p:tgtEl>
                                        <p:attrNameLst>
                                          <p:attrName>ppt_y</p:attrName>
                                        </p:attrNameLst>
                                      </p:cBhvr>
                                      <p:tavLst>
                                        <p:tav tm="0">
                                          <p:val>
                                            <p:strVal val="#ppt_y+.1"/>
                                          </p:val>
                                        </p:tav>
                                        <p:tav tm="100000">
                                          <p:val>
                                            <p:strVal val="#ppt_y"/>
                                          </p:val>
                                        </p:tav>
                                      </p:tavLst>
                                    </p:anim>
                                  </p:childTnLst>
                                </p:cTn>
                              </p:par>
                            </p:childTnLst>
                          </p:cTn>
                        </p:par>
                        <p:par>
                          <p:cTn id="84" fill="hold">
                            <p:stCondLst>
                              <p:cond delay="5200"/>
                            </p:stCondLst>
                            <p:childTnLst>
                              <p:par>
                                <p:cTn id="85" presetID="42" presetClass="entr" presetSubtype="0" fill="hold" grpId="0" nodeType="afterEffect">
                                  <p:stCondLst>
                                    <p:cond delay="0"/>
                                  </p:stCondLst>
                                  <p:childTnLst>
                                    <p:set>
                                      <p:cBhvr>
                                        <p:cTn id="86" dur="1" fill="hold">
                                          <p:stCondLst>
                                            <p:cond delay="0"/>
                                          </p:stCondLst>
                                        </p:cTn>
                                        <p:tgtEl>
                                          <p:spTgt spid="159"/>
                                        </p:tgtEl>
                                        <p:attrNameLst>
                                          <p:attrName>style.visibility</p:attrName>
                                        </p:attrNameLst>
                                      </p:cBhvr>
                                      <p:to>
                                        <p:strVal val="visible"/>
                                      </p:to>
                                    </p:set>
                                    <p:animEffect transition="in" filter="fade">
                                      <p:cBhvr>
                                        <p:cTn id="87" dur="500"/>
                                        <p:tgtEl>
                                          <p:spTgt spid="159"/>
                                        </p:tgtEl>
                                      </p:cBhvr>
                                    </p:animEffect>
                                    <p:anim calcmode="lin" valueType="num">
                                      <p:cBhvr>
                                        <p:cTn id="88" dur="500" fill="hold"/>
                                        <p:tgtEl>
                                          <p:spTgt spid="159"/>
                                        </p:tgtEl>
                                        <p:attrNameLst>
                                          <p:attrName>ppt_x</p:attrName>
                                        </p:attrNameLst>
                                      </p:cBhvr>
                                      <p:tavLst>
                                        <p:tav tm="0">
                                          <p:val>
                                            <p:strVal val="#ppt_x"/>
                                          </p:val>
                                        </p:tav>
                                        <p:tav tm="100000">
                                          <p:val>
                                            <p:strVal val="#ppt_x"/>
                                          </p:val>
                                        </p:tav>
                                      </p:tavLst>
                                    </p:anim>
                                    <p:anim calcmode="lin" valueType="num">
                                      <p:cBhvr>
                                        <p:cTn id="89" dur="500" fill="hold"/>
                                        <p:tgtEl>
                                          <p:spTgt spid="15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53"/>
                                        </p:tgtEl>
                                        <p:attrNameLst>
                                          <p:attrName>style.visibility</p:attrName>
                                        </p:attrNameLst>
                                      </p:cBhvr>
                                      <p:to>
                                        <p:strVal val="visible"/>
                                      </p:to>
                                    </p:set>
                                    <p:animEffect transition="in" filter="fade">
                                      <p:cBhvr>
                                        <p:cTn id="92" dur="500"/>
                                        <p:tgtEl>
                                          <p:spTgt spid="153"/>
                                        </p:tgtEl>
                                      </p:cBhvr>
                                    </p:animEffect>
                                    <p:anim calcmode="lin" valueType="num">
                                      <p:cBhvr>
                                        <p:cTn id="93" dur="500" fill="hold"/>
                                        <p:tgtEl>
                                          <p:spTgt spid="153"/>
                                        </p:tgtEl>
                                        <p:attrNameLst>
                                          <p:attrName>ppt_x</p:attrName>
                                        </p:attrNameLst>
                                      </p:cBhvr>
                                      <p:tavLst>
                                        <p:tav tm="0">
                                          <p:val>
                                            <p:strVal val="#ppt_x"/>
                                          </p:val>
                                        </p:tav>
                                        <p:tav tm="100000">
                                          <p:val>
                                            <p:strVal val="#ppt_x"/>
                                          </p:val>
                                        </p:tav>
                                      </p:tavLst>
                                    </p:anim>
                                    <p:anim calcmode="lin" valueType="num">
                                      <p:cBhvr>
                                        <p:cTn id="94" dur="500" fill="hold"/>
                                        <p:tgtEl>
                                          <p:spTgt spid="153"/>
                                        </p:tgtEl>
                                        <p:attrNameLst>
                                          <p:attrName>ppt_y</p:attrName>
                                        </p:attrNameLst>
                                      </p:cBhvr>
                                      <p:tavLst>
                                        <p:tav tm="0">
                                          <p:val>
                                            <p:strVal val="#ppt_y+.1"/>
                                          </p:val>
                                        </p:tav>
                                        <p:tav tm="100000">
                                          <p:val>
                                            <p:strVal val="#ppt_y"/>
                                          </p:val>
                                        </p:tav>
                                      </p:tavLst>
                                    </p:anim>
                                  </p:childTnLst>
                                </p:cTn>
                              </p:par>
                            </p:childTnLst>
                          </p:cTn>
                        </p:par>
                        <p:par>
                          <p:cTn id="95" fill="hold">
                            <p:stCondLst>
                              <p:cond delay="5700"/>
                            </p:stCondLst>
                            <p:childTnLst>
                              <p:par>
                                <p:cTn id="96" presetID="42" presetClass="entr" presetSubtype="0" fill="hold" grpId="0" nodeType="afterEffect">
                                  <p:stCondLst>
                                    <p:cond delay="0"/>
                                  </p:stCondLst>
                                  <p:childTnLst>
                                    <p:set>
                                      <p:cBhvr>
                                        <p:cTn id="97" dur="1" fill="hold">
                                          <p:stCondLst>
                                            <p:cond delay="0"/>
                                          </p:stCondLst>
                                        </p:cTn>
                                        <p:tgtEl>
                                          <p:spTgt spid="158"/>
                                        </p:tgtEl>
                                        <p:attrNameLst>
                                          <p:attrName>style.visibility</p:attrName>
                                        </p:attrNameLst>
                                      </p:cBhvr>
                                      <p:to>
                                        <p:strVal val="visible"/>
                                      </p:to>
                                    </p:set>
                                    <p:animEffect transition="in" filter="fade">
                                      <p:cBhvr>
                                        <p:cTn id="98" dur="500"/>
                                        <p:tgtEl>
                                          <p:spTgt spid="158"/>
                                        </p:tgtEl>
                                      </p:cBhvr>
                                    </p:animEffect>
                                    <p:anim calcmode="lin" valueType="num">
                                      <p:cBhvr>
                                        <p:cTn id="99" dur="500" fill="hold"/>
                                        <p:tgtEl>
                                          <p:spTgt spid="158"/>
                                        </p:tgtEl>
                                        <p:attrNameLst>
                                          <p:attrName>ppt_x</p:attrName>
                                        </p:attrNameLst>
                                      </p:cBhvr>
                                      <p:tavLst>
                                        <p:tav tm="0">
                                          <p:val>
                                            <p:strVal val="#ppt_x"/>
                                          </p:val>
                                        </p:tav>
                                        <p:tav tm="100000">
                                          <p:val>
                                            <p:strVal val="#ppt_x"/>
                                          </p:val>
                                        </p:tav>
                                      </p:tavLst>
                                    </p:anim>
                                    <p:anim calcmode="lin" valueType="num">
                                      <p:cBhvr>
                                        <p:cTn id="100" dur="500" fill="hold"/>
                                        <p:tgtEl>
                                          <p:spTgt spid="15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56"/>
                                        </p:tgtEl>
                                        <p:attrNameLst>
                                          <p:attrName>style.visibility</p:attrName>
                                        </p:attrNameLst>
                                      </p:cBhvr>
                                      <p:to>
                                        <p:strVal val="visible"/>
                                      </p:to>
                                    </p:set>
                                    <p:animEffect transition="in" filter="fade">
                                      <p:cBhvr>
                                        <p:cTn id="103" dur="500"/>
                                        <p:tgtEl>
                                          <p:spTgt spid="156"/>
                                        </p:tgtEl>
                                      </p:cBhvr>
                                    </p:animEffect>
                                    <p:anim calcmode="lin" valueType="num">
                                      <p:cBhvr>
                                        <p:cTn id="104" dur="500" fill="hold"/>
                                        <p:tgtEl>
                                          <p:spTgt spid="156"/>
                                        </p:tgtEl>
                                        <p:attrNameLst>
                                          <p:attrName>ppt_x</p:attrName>
                                        </p:attrNameLst>
                                      </p:cBhvr>
                                      <p:tavLst>
                                        <p:tav tm="0">
                                          <p:val>
                                            <p:strVal val="#ppt_x"/>
                                          </p:val>
                                        </p:tav>
                                        <p:tav tm="100000">
                                          <p:val>
                                            <p:strVal val="#ppt_x"/>
                                          </p:val>
                                        </p:tav>
                                      </p:tavLst>
                                    </p:anim>
                                    <p:anim calcmode="lin" valueType="num">
                                      <p:cBhvr>
                                        <p:cTn id="105" dur="500" fill="hold"/>
                                        <p:tgtEl>
                                          <p:spTgt spid="156"/>
                                        </p:tgtEl>
                                        <p:attrNameLst>
                                          <p:attrName>ppt_y</p:attrName>
                                        </p:attrNameLst>
                                      </p:cBhvr>
                                      <p:tavLst>
                                        <p:tav tm="0">
                                          <p:val>
                                            <p:strVal val="#ppt_y+.1"/>
                                          </p:val>
                                        </p:tav>
                                        <p:tav tm="100000">
                                          <p:val>
                                            <p:strVal val="#ppt_y"/>
                                          </p:val>
                                        </p:tav>
                                      </p:tavLst>
                                    </p:anim>
                                  </p:childTnLst>
                                </p:cTn>
                              </p:par>
                            </p:childTnLst>
                          </p:cTn>
                        </p:par>
                        <p:par>
                          <p:cTn id="106" fill="hold">
                            <p:stCondLst>
                              <p:cond delay="6200"/>
                            </p:stCondLst>
                            <p:childTnLst>
                              <p:par>
                                <p:cTn id="107" presetID="42" presetClass="entr" presetSubtype="0" fill="hold" grpId="0" nodeType="afterEffect">
                                  <p:stCondLst>
                                    <p:cond delay="0"/>
                                  </p:stCondLst>
                                  <p:childTnLst>
                                    <p:set>
                                      <p:cBhvr>
                                        <p:cTn id="108" dur="1" fill="hold">
                                          <p:stCondLst>
                                            <p:cond delay="0"/>
                                          </p:stCondLst>
                                        </p:cTn>
                                        <p:tgtEl>
                                          <p:spTgt spid="157"/>
                                        </p:tgtEl>
                                        <p:attrNameLst>
                                          <p:attrName>style.visibility</p:attrName>
                                        </p:attrNameLst>
                                      </p:cBhvr>
                                      <p:to>
                                        <p:strVal val="visible"/>
                                      </p:to>
                                    </p:set>
                                    <p:animEffect transition="in" filter="fade">
                                      <p:cBhvr>
                                        <p:cTn id="109" dur="500"/>
                                        <p:tgtEl>
                                          <p:spTgt spid="157"/>
                                        </p:tgtEl>
                                      </p:cBhvr>
                                    </p:animEffect>
                                    <p:anim calcmode="lin" valueType="num">
                                      <p:cBhvr>
                                        <p:cTn id="110" dur="500" fill="hold"/>
                                        <p:tgtEl>
                                          <p:spTgt spid="157"/>
                                        </p:tgtEl>
                                        <p:attrNameLst>
                                          <p:attrName>ppt_x</p:attrName>
                                        </p:attrNameLst>
                                      </p:cBhvr>
                                      <p:tavLst>
                                        <p:tav tm="0">
                                          <p:val>
                                            <p:strVal val="#ppt_x"/>
                                          </p:val>
                                        </p:tav>
                                        <p:tav tm="100000">
                                          <p:val>
                                            <p:strVal val="#ppt_x"/>
                                          </p:val>
                                        </p:tav>
                                      </p:tavLst>
                                    </p:anim>
                                    <p:anim calcmode="lin" valueType="num">
                                      <p:cBhvr>
                                        <p:cTn id="111" dur="500" fill="hold"/>
                                        <p:tgtEl>
                                          <p:spTgt spid="157"/>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155"/>
                                        </p:tgtEl>
                                        <p:attrNameLst>
                                          <p:attrName>style.visibility</p:attrName>
                                        </p:attrNameLst>
                                      </p:cBhvr>
                                      <p:to>
                                        <p:strVal val="visible"/>
                                      </p:to>
                                    </p:set>
                                    <p:animEffect transition="in" filter="fade">
                                      <p:cBhvr>
                                        <p:cTn id="114" dur="500"/>
                                        <p:tgtEl>
                                          <p:spTgt spid="155"/>
                                        </p:tgtEl>
                                      </p:cBhvr>
                                    </p:animEffect>
                                    <p:anim calcmode="lin" valueType="num">
                                      <p:cBhvr>
                                        <p:cTn id="115" dur="500" fill="hold"/>
                                        <p:tgtEl>
                                          <p:spTgt spid="155"/>
                                        </p:tgtEl>
                                        <p:attrNameLst>
                                          <p:attrName>ppt_x</p:attrName>
                                        </p:attrNameLst>
                                      </p:cBhvr>
                                      <p:tavLst>
                                        <p:tav tm="0">
                                          <p:val>
                                            <p:strVal val="#ppt_x"/>
                                          </p:val>
                                        </p:tav>
                                        <p:tav tm="100000">
                                          <p:val>
                                            <p:strVal val="#ppt_x"/>
                                          </p:val>
                                        </p:tav>
                                      </p:tavLst>
                                    </p:anim>
                                    <p:anim calcmode="lin" valueType="num">
                                      <p:cBhvr>
                                        <p:cTn id="116" dur="5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7" grpId="0"/>
      <p:bldP spid="148" grpId="0"/>
      <p:bldP spid="149" grpId="0"/>
      <p:bldP spid="150" grpId="0"/>
      <p:bldP spid="153" grpId="0"/>
      <p:bldP spid="154" grpId="0"/>
      <p:bldP spid="155" grpId="0"/>
      <p:bldP spid="156" grpId="0"/>
      <p:bldP spid="157" grpId="0"/>
      <p:bldP spid="158" grpId="0"/>
      <p:bldP spid="159" grpId="0"/>
      <p:bldP spid="1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Thinkpad\Desktop\1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49" t="23624" r="32608" b="6241"/>
          <a:stretch/>
        </p:blipFill>
        <p:spPr bwMode="auto">
          <a:xfrm>
            <a:off x="768237" y="1131590"/>
            <a:ext cx="4326204" cy="3317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19456" y="1294075"/>
            <a:ext cx="1885684" cy="250923"/>
          </a:xfrm>
          <a:prstGeom prst="rect">
            <a:avLst/>
          </a:prstGeom>
          <a:noFill/>
        </p:spPr>
        <p:txBody>
          <a:bodyPr wrap="square" lIns="82808" tIns="41403" rIns="82808" bIns="41403" rtlCol="0">
            <a:spAutoFit/>
          </a:bodyPr>
          <a:lstStyle/>
          <a:p>
            <a:pPr marL="155264" indent="-155264">
              <a:buFont typeface="Arial" panose="020B0604020202020204" pitchFamily="34" charset="0"/>
              <a:buChar char="•"/>
            </a:pPr>
            <a:r>
              <a:rPr lang="zh-CN" altLang="en-US" sz="1100" b="1" dirty="0">
                <a:latin typeface="微软雅黑" panose="020B0503020204020204" pitchFamily="34" charset="-122"/>
                <a:ea typeface="微软雅黑" panose="020B0503020204020204" pitchFamily="34" charset="-122"/>
              </a:rPr>
              <a:t>单击此处添加文字</a:t>
            </a:r>
          </a:p>
        </p:txBody>
      </p:sp>
      <p:sp>
        <p:nvSpPr>
          <p:cNvPr id="4" name="TextBox 3"/>
          <p:cNvSpPr txBox="1"/>
          <p:nvPr/>
        </p:nvSpPr>
        <p:spPr>
          <a:xfrm>
            <a:off x="5304272" y="1524345"/>
            <a:ext cx="3004125" cy="637612"/>
          </a:xfrm>
          <a:prstGeom prst="rect">
            <a:avLst/>
          </a:prstGeom>
          <a:noFill/>
        </p:spPr>
        <p:txBody>
          <a:bodyPr wrap="square" lIns="82808" tIns="41403" rIns="82808" bIns="41403" rtlCol="0">
            <a:spAutoFit/>
          </a:bodyPr>
          <a:lstStyle>
            <a:defPPr>
              <a:defRPr lang="zh-CN"/>
            </a:defPPr>
            <a:lvl1pPr>
              <a:defRPr sz="12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单击此处添加文字单击此处添加文字单击此处添加文字单击此处添加文字单击此处添加文字</a:t>
            </a:r>
          </a:p>
        </p:txBody>
      </p:sp>
      <p:cxnSp>
        <p:nvCxnSpPr>
          <p:cNvPr id="5" name="直接连接符 4"/>
          <p:cNvCxnSpPr/>
          <p:nvPr/>
        </p:nvCxnSpPr>
        <p:spPr>
          <a:xfrm>
            <a:off x="5369479" y="1524344"/>
            <a:ext cx="2803912" cy="0"/>
          </a:xfrm>
          <a:prstGeom prst="line">
            <a:avLst/>
          </a:prstGeom>
          <a:ln>
            <a:solidFill>
              <a:srgbClr val="0075C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04272" y="2123248"/>
            <a:ext cx="1885684" cy="250923"/>
          </a:xfrm>
          <a:prstGeom prst="rect">
            <a:avLst/>
          </a:prstGeom>
          <a:noFill/>
        </p:spPr>
        <p:txBody>
          <a:bodyPr wrap="square" lIns="82808" tIns="41403" rIns="82808" bIns="41403" rtlCol="0">
            <a:spAutoFit/>
          </a:bodyPr>
          <a:lstStyle/>
          <a:p>
            <a:pPr marL="155264" indent="-155264">
              <a:buFont typeface="Arial" panose="020B0604020202020204" pitchFamily="34" charset="0"/>
              <a:buChar char="•"/>
            </a:pPr>
            <a:r>
              <a:rPr lang="zh-CN" altLang="en-US" sz="1100" b="1" dirty="0">
                <a:latin typeface="微软雅黑" panose="020B0503020204020204" pitchFamily="34" charset="-122"/>
                <a:ea typeface="微软雅黑" panose="020B0503020204020204" pitchFamily="34" charset="-122"/>
              </a:rPr>
              <a:t>单击此处添加文字</a:t>
            </a:r>
          </a:p>
        </p:txBody>
      </p:sp>
      <p:sp>
        <p:nvSpPr>
          <p:cNvPr id="7" name="TextBox 6"/>
          <p:cNvSpPr txBox="1"/>
          <p:nvPr/>
        </p:nvSpPr>
        <p:spPr>
          <a:xfrm>
            <a:off x="5289088" y="2353517"/>
            <a:ext cx="3004125" cy="637612"/>
          </a:xfrm>
          <a:prstGeom prst="rect">
            <a:avLst/>
          </a:prstGeom>
          <a:noFill/>
        </p:spPr>
        <p:txBody>
          <a:bodyPr wrap="square" lIns="82808" tIns="41403" rIns="82808" bIns="41403" rtlCol="0">
            <a:spAutoFit/>
          </a:bodyPr>
          <a:lstStyle>
            <a:defPPr>
              <a:defRPr lang="zh-CN"/>
            </a:defPPr>
            <a:lvl1pPr>
              <a:defRPr sz="12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单击此处添加文字单击此处添加文字单击此处添加文字单击此处添加文字单击此处添加文字</a:t>
            </a:r>
          </a:p>
        </p:txBody>
      </p:sp>
      <p:cxnSp>
        <p:nvCxnSpPr>
          <p:cNvPr id="8" name="直接连接符 7"/>
          <p:cNvCxnSpPr/>
          <p:nvPr/>
        </p:nvCxnSpPr>
        <p:spPr>
          <a:xfrm>
            <a:off x="5354295" y="2353517"/>
            <a:ext cx="2803912" cy="0"/>
          </a:xfrm>
          <a:prstGeom prst="line">
            <a:avLst/>
          </a:prstGeom>
          <a:ln>
            <a:solidFill>
              <a:srgbClr val="0075C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89088" y="3018248"/>
            <a:ext cx="1885684" cy="250923"/>
          </a:xfrm>
          <a:prstGeom prst="rect">
            <a:avLst/>
          </a:prstGeom>
          <a:noFill/>
        </p:spPr>
        <p:txBody>
          <a:bodyPr wrap="square" lIns="82808" tIns="41403" rIns="82808" bIns="41403" rtlCol="0">
            <a:spAutoFit/>
          </a:bodyPr>
          <a:lstStyle/>
          <a:p>
            <a:pPr marL="155264" indent="-155264">
              <a:buFont typeface="Arial" panose="020B0604020202020204" pitchFamily="34" charset="0"/>
              <a:buChar char="•"/>
            </a:pPr>
            <a:r>
              <a:rPr lang="zh-CN" altLang="en-US" sz="1100" b="1" dirty="0">
                <a:latin typeface="微软雅黑" panose="020B0503020204020204" pitchFamily="34" charset="-122"/>
                <a:ea typeface="微软雅黑" panose="020B0503020204020204" pitchFamily="34" charset="-122"/>
              </a:rPr>
              <a:t>单击此处添加文字</a:t>
            </a:r>
          </a:p>
        </p:txBody>
      </p:sp>
      <p:sp>
        <p:nvSpPr>
          <p:cNvPr id="10" name="TextBox 9"/>
          <p:cNvSpPr txBox="1"/>
          <p:nvPr/>
        </p:nvSpPr>
        <p:spPr>
          <a:xfrm>
            <a:off x="5273904" y="3248518"/>
            <a:ext cx="3004125" cy="637612"/>
          </a:xfrm>
          <a:prstGeom prst="rect">
            <a:avLst/>
          </a:prstGeom>
          <a:noFill/>
        </p:spPr>
        <p:txBody>
          <a:bodyPr wrap="square" lIns="82808" tIns="41403" rIns="82808" bIns="41403" rtlCol="0">
            <a:spAutoFit/>
          </a:bodyPr>
          <a:lstStyle>
            <a:defPPr>
              <a:defRPr lang="zh-CN"/>
            </a:defPPr>
            <a:lvl1pPr>
              <a:defRPr sz="12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单击此处添加文字单击此处添加文字单击此处添加文字单击此处添加文字单击此处添加文字</a:t>
            </a:r>
          </a:p>
        </p:txBody>
      </p:sp>
      <p:cxnSp>
        <p:nvCxnSpPr>
          <p:cNvPr id="11" name="直接连接符 10"/>
          <p:cNvCxnSpPr/>
          <p:nvPr/>
        </p:nvCxnSpPr>
        <p:spPr>
          <a:xfrm>
            <a:off x="5339110" y="3248518"/>
            <a:ext cx="2803912" cy="0"/>
          </a:xfrm>
          <a:prstGeom prst="line">
            <a:avLst/>
          </a:prstGeom>
          <a:ln>
            <a:solidFill>
              <a:srgbClr val="007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22678"/>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3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750" fill="hold"/>
                                        <p:tgtEl>
                                          <p:spTgt spid="3"/>
                                        </p:tgtEl>
                                        <p:attrNameLst>
                                          <p:attrName>ppt_w</p:attrName>
                                        </p:attrNameLst>
                                      </p:cBhvr>
                                      <p:tavLst>
                                        <p:tav tm="0">
                                          <p:val>
                                            <p:fltVal val="0"/>
                                          </p:val>
                                        </p:tav>
                                        <p:tav tm="100000">
                                          <p:val>
                                            <p:strVal val="#ppt_w"/>
                                          </p:val>
                                        </p:tav>
                                      </p:tavLst>
                                    </p:anim>
                                    <p:anim calcmode="lin" valueType="num">
                                      <p:cBhvr>
                                        <p:cTn id="27" dur="750" fill="hold"/>
                                        <p:tgtEl>
                                          <p:spTgt spid="3"/>
                                        </p:tgtEl>
                                        <p:attrNameLst>
                                          <p:attrName>ppt_h</p:attrName>
                                        </p:attrNameLst>
                                      </p:cBhvr>
                                      <p:tavLst>
                                        <p:tav tm="0">
                                          <p:val>
                                            <p:fltVal val="0"/>
                                          </p:val>
                                        </p:tav>
                                        <p:tav tm="100000">
                                          <p:val>
                                            <p:strVal val="#ppt_h"/>
                                          </p:val>
                                        </p:tav>
                                      </p:tavLst>
                                    </p:anim>
                                    <p:anim calcmode="lin" valueType="num">
                                      <p:cBhvr>
                                        <p:cTn id="28" dur="750" fill="hold"/>
                                        <p:tgtEl>
                                          <p:spTgt spid="3"/>
                                        </p:tgtEl>
                                        <p:attrNameLst>
                                          <p:attrName>style.rotation</p:attrName>
                                        </p:attrNameLst>
                                      </p:cBhvr>
                                      <p:tavLst>
                                        <p:tav tm="0">
                                          <p:val>
                                            <p:fltVal val="90"/>
                                          </p:val>
                                        </p:tav>
                                        <p:tav tm="100000">
                                          <p:val>
                                            <p:fltVal val="0"/>
                                          </p:val>
                                        </p:tav>
                                      </p:tavLst>
                                    </p:anim>
                                    <p:animEffect transition="in" filter="fade">
                                      <p:cBhvr>
                                        <p:cTn id="29" dur="750"/>
                                        <p:tgtEl>
                                          <p:spTgt spid="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750" fill="hold"/>
                                        <p:tgtEl>
                                          <p:spTgt spid="6"/>
                                        </p:tgtEl>
                                        <p:attrNameLst>
                                          <p:attrName>ppt_w</p:attrName>
                                        </p:attrNameLst>
                                      </p:cBhvr>
                                      <p:tavLst>
                                        <p:tav tm="0">
                                          <p:val>
                                            <p:fltVal val="0"/>
                                          </p:val>
                                        </p:tav>
                                        <p:tav tm="100000">
                                          <p:val>
                                            <p:strVal val="#ppt_w"/>
                                          </p:val>
                                        </p:tav>
                                      </p:tavLst>
                                    </p:anim>
                                    <p:anim calcmode="lin" valueType="num">
                                      <p:cBhvr>
                                        <p:cTn id="33" dur="750" fill="hold"/>
                                        <p:tgtEl>
                                          <p:spTgt spid="6"/>
                                        </p:tgtEl>
                                        <p:attrNameLst>
                                          <p:attrName>ppt_h</p:attrName>
                                        </p:attrNameLst>
                                      </p:cBhvr>
                                      <p:tavLst>
                                        <p:tav tm="0">
                                          <p:val>
                                            <p:fltVal val="0"/>
                                          </p:val>
                                        </p:tav>
                                        <p:tav tm="100000">
                                          <p:val>
                                            <p:strVal val="#ppt_h"/>
                                          </p:val>
                                        </p:tav>
                                      </p:tavLst>
                                    </p:anim>
                                    <p:anim calcmode="lin" valueType="num">
                                      <p:cBhvr>
                                        <p:cTn id="34" dur="750" fill="hold"/>
                                        <p:tgtEl>
                                          <p:spTgt spid="6"/>
                                        </p:tgtEl>
                                        <p:attrNameLst>
                                          <p:attrName>style.rotation</p:attrName>
                                        </p:attrNameLst>
                                      </p:cBhvr>
                                      <p:tavLst>
                                        <p:tav tm="0">
                                          <p:val>
                                            <p:fltVal val="90"/>
                                          </p:val>
                                        </p:tav>
                                        <p:tav tm="100000">
                                          <p:val>
                                            <p:fltVal val="0"/>
                                          </p:val>
                                        </p:tav>
                                      </p:tavLst>
                                    </p:anim>
                                    <p:animEffect transition="in" filter="fade">
                                      <p:cBhvr>
                                        <p:cTn id="35" dur="750"/>
                                        <p:tgtEl>
                                          <p:spTgt spid="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50" fill="hold"/>
                                        <p:tgtEl>
                                          <p:spTgt spid="9"/>
                                        </p:tgtEl>
                                        <p:attrNameLst>
                                          <p:attrName>ppt_w</p:attrName>
                                        </p:attrNameLst>
                                      </p:cBhvr>
                                      <p:tavLst>
                                        <p:tav tm="0">
                                          <p:val>
                                            <p:fltVal val="0"/>
                                          </p:val>
                                        </p:tav>
                                        <p:tav tm="100000">
                                          <p:val>
                                            <p:strVal val="#ppt_w"/>
                                          </p:val>
                                        </p:tav>
                                      </p:tavLst>
                                    </p:anim>
                                    <p:anim calcmode="lin" valueType="num">
                                      <p:cBhvr>
                                        <p:cTn id="39" dur="750" fill="hold"/>
                                        <p:tgtEl>
                                          <p:spTgt spid="9"/>
                                        </p:tgtEl>
                                        <p:attrNameLst>
                                          <p:attrName>ppt_h</p:attrName>
                                        </p:attrNameLst>
                                      </p:cBhvr>
                                      <p:tavLst>
                                        <p:tav tm="0">
                                          <p:val>
                                            <p:fltVal val="0"/>
                                          </p:val>
                                        </p:tav>
                                        <p:tav tm="100000">
                                          <p:val>
                                            <p:strVal val="#ppt_h"/>
                                          </p:val>
                                        </p:tav>
                                      </p:tavLst>
                                    </p:anim>
                                    <p:anim calcmode="lin" valueType="num">
                                      <p:cBhvr>
                                        <p:cTn id="40" dur="750" fill="hold"/>
                                        <p:tgtEl>
                                          <p:spTgt spid="9"/>
                                        </p:tgtEl>
                                        <p:attrNameLst>
                                          <p:attrName>style.rotation</p:attrName>
                                        </p:attrNameLst>
                                      </p:cBhvr>
                                      <p:tavLst>
                                        <p:tav tm="0">
                                          <p:val>
                                            <p:fltVal val="90"/>
                                          </p:val>
                                        </p:tav>
                                        <p:tav tm="100000">
                                          <p:val>
                                            <p:fltVal val="0"/>
                                          </p:val>
                                        </p:tav>
                                      </p:tavLst>
                                    </p:anim>
                                    <p:animEffect transition="in" filter="fade">
                                      <p:cBhvr>
                                        <p:cTn id="41" dur="750"/>
                                        <p:tgtEl>
                                          <p:spTgt spid="9"/>
                                        </p:tgtEl>
                                      </p:cBhvr>
                                    </p:animEffect>
                                  </p:childTnLst>
                                </p:cTn>
                              </p:par>
                            </p:childTnLst>
                          </p:cTn>
                        </p:par>
                        <p:par>
                          <p:cTn id="42" fill="hold">
                            <p:stCondLst>
                              <p:cond delay="2250"/>
                            </p:stCondLst>
                            <p:childTnLst>
                              <p:par>
                                <p:cTn id="43" presetID="22" presetClass="entr" presetSubtype="1"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up)">
                                      <p:cBhvr>
                                        <p:cTn id="45" dur="500"/>
                                        <p:tgtEl>
                                          <p:spTgt spid="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直接连接符 20"/>
          <p:cNvCxnSpPr>
            <a:cxnSpLocks noChangeShapeType="1"/>
          </p:cNvCxnSpPr>
          <p:nvPr/>
        </p:nvCxnSpPr>
        <p:spPr bwMode="auto">
          <a:xfrm flipV="1">
            <a:off x="3597889" y="2006822"/>
            <a:ext cx="638687" cy="707764"/>
          </a:xfrm>
          <a:prstGeom prst="line">
            <a:avLst/>
          </a:prstGeom>
          <a:noFill/>
          <a:ln w="6350">
            <a:solidFill>
              <a:srgbClr val="108036"/>
            </a:solidFill>
            <a:prstDash val="sysDot"/>
            <a:miter lim="800000"/>
            <a:headEnd/>
            <a:tailEnd/>
          </a:ln>
          <a:extLst>
            <a:ext uri="{909E8E84-426E-40DD-AFC4-6F175D3DCCD1}">
              <a14:hiddenFill xmlns:a14="http://schemas.microsoft.com/office/drawing/2010/main">
                <a:noFill/>
              </a14:hiddenFill>
            </a:ext>
          </a:extLst>
        </p:spPr>
      </p:cxnSp>
      <p:cxnSp>
        <p:nvCxnSpPr>
          <p:cNvPr id="103" name="直接连接符 20"/>
          <p:cNvCxnSpPr>
            <a:cxnSpLocks noChangeShapeType="1"/>
          </p:cNvCxnSpPr>
          <p:nvPr/>
        </p:nvCxnSpPr>
        <p:spPr bwMode="auto">
          <a:xfrm flipH="1" flipV="1">
            <a:off x="4816567" y="2006822"/>
            <a:ext cx="638687" cy="707764"/>
          </a:xfrm>
          <a:prstGeom prst="line">
            <a:avLst/>
          </a:prstGeom>
          <a:noFill/>
          <a:ln w="6350">
            <a:solidFill>
              <a:srgbClr val="108036"/>
            </a:solidFill>
            <a:prstDash val="sysDot"/>
            <a:miter lim="800000"/>
            <a:headEnd/>
            <a:tailEnd/>
          </a:ln>
          <a:extLst>
            <a:ext uri="{909E8E84-426E-40DD-AFC4-6F175D3DCCD1}">
              <a14:hiddenFill xmlns:a14="http://schemas.microsoft.com/office/drawing/2010/main">
                <a:noFill/>
              </a14:hiddenFill>
            </a:ext>
          </a:extLst>
        </p:spPr>
      </p:cxnSp>
      <p:cxnSp>
        <p:nvCxnSpPr>
          <p:cNvPr id="104" name="直接连接符 20"/>
          <p:cNvCxnSpPr>
            <a:cxnSpLocks noChangeShapeType="1"/>
          </p:cNvCxnSpPr>
          <p:nvPr/>
        </p:nvCxnSpPr>
        <p:spPr bwMode="auto">
          <a:xfrm flipH="1" flipV="1">
            <a:off x="4989598" y="1930638"/>
            <a:ext cx="2279648" cy="899249"/>
          </a:xfrm>
          <a:prstGeom prst="line">
            <a:avLst/>
          </a:prstGeom>
          <a:noFill/>
          <a:ln w="6350">
            <a:solidFill>
              <a:srgbClr val="108036"/>
            </a:solidFill>
            <a:prstDash val="sysDot"/>
            <a:miter lim="800000"/>
            <a:headEnd/>
            <a:tailEnd/>
          </a:ln>
          <a:extLst>
            <a:ext uri="{909E8E84-426E-40DD-AFC4-6F175D3DCCD1}">
              <a14:hiddenFill xmlns:a14="http://schemas.microsoft.com/office/drawing/2010/main">
                <a:noFill/>
              </a14:hiddenFill>
            </a:ext>
          </a:extLst>
        </p:spPr>
      </p:cxnSp>
      <p:cxnSp>
        <p:nvCxnSpPr>
          <p:cNvPr id="105" name="直接连接符 20"/>
          <p:cNvCxnSpPr>
            <a:cxnSpLocks noChangeShapeType="1"/>
          </p:cNvCxnSpPr>
          <p:nvPr/>
        </p:nvCxnSpPr>
        <p:spPr bwMode="auto">
          <a:xfrm flipV="1">
            <a:off x="1973194" y="1930638"/>
            <a:ext cx="2138325" cy="838033"/>
          </a:xfrm>
          <a:prstGeom prst="line">
            <a:avLst/>
          </a:prstGeom>
          <a:noFill/>
          <a:ln w="6350">
            <a:solidFill>
              <a:srgbClr val="108036"/>
            </a:solidFill>
            <a:prstDash val="sysDot"/>
            <a:miter lim="800000"/>
            <a:headEnd/>
            <a:tailEnd/>
          </a:ln>
          <a:extLst>
            <a:ext uri="{909E8E84-426E-40DD-AFC4-6F175D3DCCD1}">
              <a14:hiddenFill xmlns:a14="http://schemas.microsoft.com/office/drawing/2010/main">
                <a:noFill/>
              </a14:hiddenFill>
            </a:ext>
          </a:extLst>
        </p:spPr>
      </p:cxnSp>
      <p:grpSp>
        <p:nvGrpSpPr>
          <p:cNvPr id="89" name="组合 88"/>
          <p:cNvGrpSpPr/>
          <p:nvPr/>
        </p:nvGrpSpPr>
        <p:grpSpPr>
          <a:xfrm>
            <a:off x="3079337" y="2335377"/>
            <a:ext cx="968658" cy="1118953"/>
            <a:chOff x="4966840" y="32547"/>
            <a:chExt cx="1506022" cy="1739302"/>
          </a:xfrm>
          <a:effectLst>
            <a:outerShdw blurRad="63500" sx="102000" sy="102000" algn="ctr" rotWithShape="0">
              <a:prstClr val="black">
                <a:alpha val="40000"/>
              </a:prstClr>
            </a:outerShdw>
          </a:effectLst>
        </p:grpSpPr>
        <p:sp>
          <p:nvSpPr>
            <p:cNvPr id="100"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101"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8CC94C"/>
            </a:solidFill>
            <a:ln w="28575" cap="flat">
              <a:noFill/>
              <a:prstDash val="solid"/>
              <a:miter lim="800000"/>
              <a:headEnd/>
              <a:tailEnd/>
            </a:ln>
            <a:effectLst/>
          </p:spPr>
          <p:txBody>
            <a:bodyPr vert="horz" wrap="square" lIns="68572" tIns="34286" rIns="68572" bIns="34286" numCol="1" anchor="t" anchorCtr="0" compatLnSpc="1">
              <a:prstTxWarp prst="textNoShape">
                <a:avLst/>
              </a:prstTxWarp>
            </a:bodyPr>
            <a:lstStyle/>
            <a:p>
              <a:endParaRPr lang="zh-CN" altLang="en-US" sz="1280"/>
            </a:p>
          </p:txBody>
        </p:sp>
      </p:grpSp>
      <p:sp>
        <p:nvSpPr>
          <p:cNvPr id="106" name="TextBox 105"/>
          <p:cNvSpPr txBox="1"/>
          <p:nvPr/>
        </p:nvSpPr>
        <p:spPr>
          <a:xfrm>
            <a:off x="2710526" y="3633046"/>
            <a:ext cx="1260331" cy="331914"/>
          </a:xfrm>
          <a:prstGeom prst="rect">
            <a:avLst/>
          </a:prstGeom>
          <a:noFill/>
        </p:spPr>
        <p:txBody>
          <a:bodyPr wrap="square" lIns="68545" tIns="34272" rIns="68545" bIns="3427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07" name="TextBox 106"/>
          <p:cNvSpPr txBox="1"/>
          <p:nvPr/>
        </p:nvSpPr>
        <p:spPr>
          <a:xfrm>
            <a:off x="6751106" y="3642102"/>
            <a:ext cx="1478539" cy="331914"/>
          </a:xfrm>
          <a:prstGeom prst="rect">
            <a:avLst/>
          </a:prstGeom>
          <a:noFill/>
        </p:spPr>
        <p:txBody>
          <a:bodyPr wrap="square" lIns="68545" tIns="34272" rIns="68545" bIns="3427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08" name="TextBox 107"/>
          <p:cNvSpPr txBox="1"/>
          <p:nvPr/>
        </p:nvSpPr>
        <p:spPr>
          <a:xfrm>
            <a:off x="906225" y="3633047"/>
            <a:ext cx="1260331" cy="331914"/>
          </a:xfrm>
          <a:prstGeom prst="rect">
            <a:avLst/>
          </a:prstGeom>
          <a:noFill/>
        </p:spPr>
        <p:txBody>
          <a:bodyPr wrap="square" lIns="68545" tIns="34272" rIns="68545" bIns="3427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09" name="TextBox 108"/>
          <p:cNvSpPr txBox="1"/>
          <p:nvPr/>
        </p:nvSpPr>
        <p:spPr>
          <a:xfrm>
            <a:off x="4645131" y="3639360"/>
            <a:ext cx="1260331" cy="331914"/>
          </a:xfrm>
          <a:prstGeom prst="rect">
            <a:avLst/>
          </a:prstGeom>
          <a:noFill/>
        </p:spPr>
        <p:txBody>
          <a:bodyPr wrap="square" lIns="68545" tIns="34272" rIns="68545" bIns="34272"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10" name="TextBox 109"/>
          <p:cNvSpPr txBox="1"/>
          <p:nvPr/>
        </p:nvSpPr>
        <p:spPr>
          <a:xfrm>
            <a:off x="2710526" y="3898556"/>
            <a:ext cx="1610610" cy="517606"/>
          </a:xfrm>
          <a:prstGeom prst="rect">
            <a:avLst/>
          </a:prstGeom>
          <a:noFill/>
        </p:spPr>
        <p:txBody>
          <a:bodyPr wrap="square" lIns="68545" tIns="34272" rIns="68545" bIns="34272" rtlCol="0">
            <a:spAutoFit/>
          </a:bodyPr>
          <a:lstStyle>
            <a:defPPr>
              <a:defRPr lang="en-US"/>
            </a:defPPr>
            <a:lvl1pPr marL="0" marR="0" lvl="0" indent="0" algn="l" defTabSz="914400" eaLnBrk="1" fontAlgn="auto" latinLnBrk="0" hangingPunct="1">
              <a:lnSpc>
                <a:spcPct val="100000"/>
              </a:lnSpc>
              <a:spcBef>
                <a:spcPts val="0"/>
              </a:spcBef>
              <a:spcAft>
                <a:spcPts val="0"/>
              </a:spcAft>
              <a:buClrTx/>
              <a:buSzTx/>
              <a:buFontTx/>
              <a:buNone/>
              <a:tabLst/>
              <a:defRPr kumimoji="0" sz="1200" b="0" i="0" u="none" strike="noStrike" kern="0" cap="none" spc="0" normalizeH="0" baseline="0">
                <a:ln>
                  <a:noFill/>
                </a:ln>
                <a:solidFill>
                  <a:srgbClr val="484849"/>
                </a:solidFill>
                <a:effectLst/>
                <a:uLnTx/>
                <a:uFillTx/>
                <a:latin typeface="微软雅黑"/>
                <a:ea typeface="微软雅黑"/>
              </a:defRPr>
            </a:lvl1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11" name="TextBox 110"/>
          <p:cNvSpPr txBox="1"/>
          <p:nvPr/>
        </p:nvSpPr>
        <p:spPr>
          <a:xfrm>
            <a:off x="6751105" y="3922169"/>
            <a:ext cx="1627755" cy="517606"/>
          </a:xfrm>
          <a:prstGeom prst="rect">
            <a:avLst/>
          </a:prstGeom>
          <a:noFill/>
        </p:spPr>
        <p:txBody>
          <a:bodyPr wrap="square" lIns="68545" tIns="34272" rIns="68545" bIns="3427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12" name="TextBox 111"/>
          <p:cNvSpPr txBox="1"/>
          <p:nvPr/>
        </p:nvSpPr>
        <p:spPr>
          <a:xfrm>
            <a:off x="906225" y="3898556"/>
            <a:ext cx="1615730" cy="517606"/>
          </a:xfrm>
          <a:prstGeom prst="rect">
            <a:avLst/>
          </a:prstGeom>
          <a:noFill/>
        </p:spPr>
        <p:txBody>
          <a:bodyPr wrap="square" lIns="68545" tIns="34272" rIns="68545" bIns="3427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13" name="TextBox 112"/>
          <p:cNvSpPr txBox="1"/>
          <p:nvPr/>
        </p:nvSpPr>
        <p:spPr>
          <a:xfrm>
            <a:off x="4645131" y="3926352"/>
            <a:ext cx="1637477" cy="517606"/>
          </a:xfrm>
          <a:prstGeom prst="rect">
            <a:avLst/>
          </a:prstGeom>
          <a:noFill/>
        </p:spPr>
        <p:txBody>
          <a:bodyPr wrap="square" lIns="68545" tIns="34272" rIns="68545" bIns="3427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nvGrpSpPr>
          <p:cNvPr id="114" name="组合 113"/>
          <p:cNvGrpSpPr/>
          <p:nvPr/>
        </p:nvGrpSpPr>
        <p:grpSpPr>
          <a:xfrm>
            <a:off x="3807921" y="706544"/>
            <a:ext cx="1505379" cy="1738953"/>
            <a:chOff x="3752572" y="829317"/>
            <a:chExt cx="1506022" cy="1739302"/>
          </a:xfrm>
          <a:effectLst>
            <a:outerShdw blurRad="63500" sx="102000" sy="102000" algn="ctr" rotWithShape="0">
              <a:prstClr val="black">
                <a:alpha val="40000"/>
              </a:prstClr>
            </a:outerShdw>
          </a:effectLst>
        </p:grpSpPr>
        <p:grpSp>
          <p:nvGrpSpPr>
            <p:cNvPr id="115" name="组合 114"/>
            <p:cNvGrpSpPr/>
            <p:nvPr/>
          </p:nvGrpSpPr>
          <p:grpSpPr>
            <a:xfrm>
              <a:off x="3752572" y="829317"/>
              <a:ext cx="1506022" cy="1739302"/>
              <a:chOff x="4966840" y="32547"/>
              <a:chExt cx="1506022" cy="1739302"/>
            </a:xfrm>
          </p:grpSpPr>
          <p:sp>
            <p:nvSpPr>
              <p:cNvPr id="117"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118"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108136"/>
              </a:solidFill>
              <a:ln w="28575" cap="flat">
                <a:solidFill>
                  <a:schemeClr val="bg1"/>
                </a:solidFill>
                <a:prstDash val="solid"/>
                <a:miter lim="800000"/>
                <a:headEnd/>
                <a:tailEnd/>
              </a:ln>
              <a:effectLst/>
            </p:spPr>
            <p:txBody>
              <a:bodyPr vert="horz" wrap="square" lIns="68572" tIns="34286" rIns="68572" bIns="34286" numCol="1" anchor="t" anchorCtr="0" compatLnSpc="1">
                <a:prstTxWarp prst="textNoShape">
                  <a:avLst/>
                </a:prstTxWarp>
              </a:bodyPr>
              <a:lstStyle/>
              <a:p>
                <a:endParaRPr lang="zh-CN" altLang="en-US" sz="1280"/>
              </a:p>
            </p:txBody>
          </p:sp>
        </p:grpSp>
        <p:sp>
          <p:nvSpPr>
            <p:cNvPr id="116" name="TextBox 115"/>
            <p:cNvSpPr txBox="1"/>
            <p:nvPr/>
          </p:nvSpPr>
          <p:spPr>
            <a:xfrm>
              <a:off x="4024426" y="1385883"/>
              <a:ext cx="925698" cy="705207"/>
            </a:xfrm>
            <a:prstGeom prst="rect">
              <a:avLst/>
            </a:prstGeom>
            <a:noFill/>
          </p:spPr>
          <p:txBody>
            <a:bodyPr wrap="square" rtlCol="0">
              <a:spAutoFit/>
            </a:bodyPr>
            <a:lstStyle/>
            <a:p>
              <a:pPr algn="ctr">
                <a:defRPr/>
              </a:pPr>
              <a:r>
                <a:rPr lang="en-US" altLang="zh-CN" sz="1991" dirty="0">
                  <a:solidFill>
                    <a:schemeClr val="bg1"/>
                  </a:solidFill>
                  <a:latin typeface="Franklin Gothic Book" panose="020B0503020102020204" pitchFamily="34" charset="0"/>
                  <a:ea typeface="Segoe UI Emoji" panose="020B0502040204020203" pitchFamily="34" charset="0"/>
                </a:rPr>
                <a:t>YOUR TITLE</a:t>
              </a:r>
              <a:endParaRPr lang="zh-CN" altLang="en-US" sz="1991" dirty="0">
                <a:solidFill>
                  <a:schemeClr val="bg1"/>
                </a:solidFill>
                <a:latin typeface="Franklin Gothic Book" panose="020B0503020102020204" pitchFamily="34" charset="0"/>
              </a:endParaRPr>
            </a:p>
          </p:txBody>
        </p:sp>
      </p:grpSp>
      <p:sp>
        <p:nvSpPr>
          <p:cNvPr id="119" name="Freeform 12"/>
          <p:cNvSpPr>
            <a:spLocks/>
          </p:cNvSpPr>
          <p:nvPr/>
        </p:nvSpPr>
        <p:spPr bwMode="auto">
          <a:xfrm>
            <a:off x="3273523" y="2597827"/>
            <a:ext cx="580286" cy="551767"/>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chemeClr val="bg1"/>
          </a:solidFill>
          <a:ln>
            <a:noFill/>
          </a:ln>
          <a:extLst/>
        </p:spPr>
        <p:txBody>
          <a:bodyPr vert="horz" wrap="square" lIns="91406" tIns="45703" rIns="91406" bIns="45703" numCol="1" anchor="t" anchorCtr="0" compatLnSpc="1">
            <a:prstTxWarp prst="textNoShape">
              <a:avLst/>
            </a:prstTxWarp>
          </a:bodyPr>
          <a:lstStyle/>
          <a:p>
            <a:pPr defTabSz="914081">
              <a:defRPr/>
            </a:pPr>
            <a:endParaRPr lang="zh-CN" altLang="en-US" kern="0">
              <a:solidFill>
                <a:sysClr val="windowText" lastClr="000000"/>
              </a:solidFill>
            </a:endParaRPr>
          </a:p>
        </p:txBody>
      </p:sp>
      <p:grpSp>
        <p:nvGrpSpPr>
          <p:cNvPr id="120" name="组合 119"/>
          <p:cNvGrpSpPr/>
          <p:nvPr/>
        </p:nvGrpSpPr>
        <p:grpSpPr>
          <a:xfrm>
            <a:off x="7103414" y="2335377"/>
            <a:ext cx="968658" cy="1118953"/>
            <a:chOff x="4966840" y="32547"/>
            <a:chExt cx="1506022" cy="1739302"/>
          </a:xfrm>
          <a:effectLst>
            <a:outerShdw blurRad="63500" sx="102000" sy="102000" algn="ctr" rotWithShape="0">
              <a:prstClr val="black">
                <a:alpha val="40000"/>
              </a:prstClr>
            </a:outerShdw>
          </a:effectLst>
        </p:grpSpPr>
        <p:sp>
          <p:nvSpPr>
            <p:cNvPr id="121"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122"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8CC94C"/>
            </a:solidFill>
            <a:ln w="28575" cap="flat">
              <a:noFill/>
              <a:prstDash val="solid"/>
              <a:miter lim="800000"/>
              <a:headEnd/>
              <a:tailEnd/>
            </a:ln>
            <a:effectLst/>
          </p:spPr>
          <p:txBody>
            <a:bodyPr vert="horz" wrap="square" lIns="68572" tIns="34286" rIns="68572" bIns="34286" numCol="1" anchor="t" anchorCtr="0" compatLnSpc="1">
              <a:prstTxWarp prst="textNoShape">
                <a:avLst/>
              </a:prstTxWarp>
            </a:bodyPr>
            <a:lstStyle/>
            <a:p>
              <a:endParaRPr lang="zh-CN" altLang="en-US" sz="1280"/>
            </a:p>
          </p:txBody>
        </p:sp>
      </p:grpSp>
      <p:sp>
        <p:nvSpPr>
          <p:cNvPr id="123" name="Freeform 18"/>
          <p:cNvSpPr>
            <a:spLocks noEditPoints="1"/>
          </p:cNvSpPr>
          <p:nvPr/>
        </p:nvSpPr>
        <p:spPr bwMode="auto">
          <a:xfrm>
            <a:off x="7358268" y="2676225"/>
            <a:ext cx="539903" cy="47336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chemeClr val="bg1"/>
          </a:solidFill>
          <a:ln>
            <a:noFill/>
          </a:ln>
          <a:extLst/>
        </p:spPr>
        <p:txBody>
          <a:bodyPr vert="horz" wrap="square" lIns="91406" tIns="45703" rIns="91406" bIns="45703" numCol="1" anchor="t" anchorCtr="0" compatLnSpc="1">
            <a:prstTxWarp prst="textNoShape">
              <a:avLst/>
            </a:prstTxWarp>
          </a:bodyPr>
          <a:lstStyle/>
          <a:p>
            <a:pPr defTabSz="914081">
              <a:defRPr/>
            </a:pPr>
            <a:endParaRPr lang="zh-CN" altLang="en-US" kern="0">
              <a:solidFill>
                <a:sysClr val="windowText" lastClr="000000"/>
              </a:solidFill>
            </a:endParaRPr>
          </a:p>
        </p:txBody>
      </p:sp>
      <p:grpSp>
        <p:nvGrpSpPr>
          <p:cNvPr id="124" name="组合 123"/>
          <p:cNvGrpSpPr/>
          <p:nvPr/>
        </p:nvGrpSpPr>
        <p:grpSpPr>
          <a:xfrm>
            <a:off x="1130892" y="2354164"/>
            <a:ext cx="968658" cy="1118953"/>
            <a:chOff x="229394" y="1453367"/>
            <a:chExt cx="969072" cy="1119178"/>
          </a:xfrm>
          <a:effectLst>
            <a:outerShdw blurRad="63500" sx="102000" sy="102000" algn="ctr" rotWithShape="0">
              <a:prstClr val="black">
                <a:alpha val="40000"/>
              </a:prstClr>
            </a:outerShdw>
          </a:effectLst>
        </p:grpSpPr>
        <p:sp>
          <p:nvSpPr>
            <p:cNvPr id="125" name="Freeform 27"/>
            <p:cNvSpPr>
              <a:spLocks/>
            </p:cNvSpPr>
            <p:nvPr/>
          </p:nvSpPr>
          <p:spPr bwMode="auto">
            <a:xfrm>
              <a:off x="229394" y="1453367"/>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126" name="Freeform 27"/>
            <p:cNvSpPr>
              <a:spLocks/>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108136"/>
            </a:solidFill>
            <a:ln w="28575" cap="flat">
              <a:noFill/>
              <a:prstDash val="solid"/>
              <a:miter lim="800000"/>
              <a:headEnd/>
              <a:tailEnd/>
            </a:ln>
            <a:effectLst/>
          </p:spPr>
          <p:txBody>
            <a:bodyPr vert="horz" wrap="square" lIns="68572" tIns="34286" rIns="68572" bIns="34286" numCol="1" anchor="t" anchorCtr="0" compatLnSpc="1">
              <a:prstTxWarp prst="textNoShape">
                <a:avLst/>
              </a:prstTxWarp>
            </a:bodyPr>
            <a:lstStyle/>
            <a:p>
              <a:endParaRPr lang="zh-CN" altLang="en-US" sz="1280"/>
            </a:p>
          </p:txBody>
        </p:sp>
      </p:grpSp>
      <p:grpSp>
        <p:nvGrpSpPr>
          <p:cNvPr id="127" name="组合 126"/>
          <p:cNvGrpSpPr/>
          <p:nvPr/>
        </p:nvGrpSpPr>
        <p:grpSpPr>
          <a:xfrm>
            <a:off x="1432500" y="2743032"/>
            <a:ext cx="393842" cy="339364"/>
            <a:chOff x="3320568" y="5902574"/>
            <a:chExt cx="394011" cy="339433"/>
          </a:xfrm>
        </p:grpSpPr>
        <p:sp>
          <p:nvSpPr>
            <p:cNvPr id="128" name="Freeform 14"/>
            <p:cNvSpPr>
              <a:spLocks noEditPoints="1"/>
            </p:cNvSpPr>
            <p:nvPr/>
          </p:nvSpPr>
          <p:spPr bwMode="auto">
            <a:xfrm>
              <a:off x="3320568" y="5953787"/>
              <a:ext cx="361871" cy="288220"/>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pPr defTabSz="914081">
                <a:defRPr/>
              </a:pPr>
              <a:endParaRPr lang="zh-CN" altLang="en-US" kern="0">
                <a:solidFill>
                  <a:sysClr val="windowText" lastClr="000000"/>
                </a:solidFill>
              </a:endParaRPr>
            </a:p>
          </p:txBody>
        </p:sp>
        <p:sp>
          <p:nvSpPr>
            <p:cNvPr id="129" name="Freeform 15"/>
            <p:cNvSpPr>
              <a:spLocks noEditPoints="1"/>
            </p:cNvSpPr>
            <p:nvPr/>
          </p:nvSpPr>
          <p:spPr bwMode="auto">
            <a:xfrm>
              <a:off x="3401513" y="6082414"/>
              <a:ext cx="142844" cy="127436"/>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pPr defTabSz="914081">
                <a:defRPr/>
              </a:pPr>
              <a:endParaRPr lang="zh-CN" altLang="en-US" kern="0">
                <a:solidFill>
                  <a:sysClr val="windowText" lastClr="000000"/>
                </a:solidFill>
              </a:endParaRPr>
            </a:p>
          </p:txBody>
        </p:sp>
        <p:sp>
          <p:nvSpPr>
            <p:cNvPr id="130" name="Freeform 16"/>
            <p:cNvSpPr>
              <a:spLocks/>
            </p:cNvSpPr>
            <p:nvPr/>
          </p:nvSpPr>
          <p:spPr bwMode="auto">
            <a:xfrm>
              <a:off x="3581258" y="5902574"/>
              <a:ext cx="133321" cy="15006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pPr defTabSz="914081">
                <a:defRPr/>
              </a:pPr>
              <a:endParaRPr lang="zh-CN" altLang="en-US" kern="0">
                <a:solidFill>
                  <a:sysClr val="windowText" lastClr="000000"/>
                </a:solidFill>
              </a:endParaRPr>
            </a:p>
          </p:txBody>
        </p:sp>
        <p:sp>
          <p:nvSpPr>
            <p:cNvPr id="131" name="Freeform 17"/>
            <p:cNvSpPr>
              <a:spLocks/>
            </p:cNvSpPr>
            <p:nvPr/>
          </p:nvSpPr>
          <p:spPr bwMode="auto">
            <a:xfrm>
              <a:off x="3584830" y="5954978"/>
              <a:ext cx="77373" cy="84560"/>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pPr defTabSz="914081">
                <a:defRPr/>
              </a:pPr>
              <a:endParaRPr lang="zh-CN" altLang="en-US" kern="0">
                <a:solidFill>
                  <a:sysClr val="windowText" lastClr="000000"/>
                </a:solidFill>
              </a:endParaRPr>
            </a:p>
          </p:txBody>
        </p:sp>
      </p:grpSp>
      <p:grpSp>
        <p:nvGrpSpPr>
          <p:cNvPr id="132" name="组合 131"/>
          <p:cNvGrpSpPr/>
          <p:nvPr/>
        </p:nvGrpSpPr>
        <p:grpSpPr>
          <a:xfrm>
            <a:off x="4959652" y="2380262"/>
            <a:ext cx="968658" cy="1118953"/>
            <a:chOff x="229394" y="1453366"/>
            <a:chExt cx="969072" cy="1119178"/>
          </a:xfrm>
          <a:effectLst>
            <a:outerShdw blurRad="63500" sx="102000" sy="102000" algn="ctr" rotWithShape="0">
              <a:prstClr val="black">
                <a:alpha val="40000"/>
              </a:prstClr>
            </a:outerShdw>
          </a:effectLst>
        </p:grpSpPr>
        <p:sp>
          <p:nvSpPr>
            <p:cNvPr id="133" name="Freeform 27"/>
            <p:cNvSpPr>
              <a:spLocks/>
            </p:cNvSpPr>
            <p:nvPr/>
          </p:nvSpPr>
          <p:spPr bwMode="auto">
            <a:xfrm>
              <a:off x="229394"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134" name="Freeform 27"/>
            <p:cNvSpPr>
              <a:spLocks/>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108136"/>
            </a:solidFill>
            <a:ln w="28575" cap="flat">
              <a:noFill/>
              <a:prstDash val="solid"/>
              <a:miter lim="800000"/>
              <a:headEnd/>
              <a:tailEnd/>
            </a:ln>
            <a:effectLst/>
          </p:spPr>
          <p:txBody>
            <a:bodyPr vert="horz" wrap="square" lIns="68572" tIns="34286" rIns="68572" bIns="34286" numCol="1" anchor="t" anchorCtr="0" compatLnSpc="1">
              <a:prstTxWarp prst="textNoShape">
                <a:avLst/>
              </a:prstTxWarp>
            </a:bodyPr>
            <a:lstStyle/>
            <a:p>
              <a:endParaRPr lang="zh-CN" altLang="en-US" sz="1280"/>
            </a:p>
          </p:txBody>
        </p:sp>
      </p:grpSp>
      <p:grpSp>
        <p:nvGrpSpPr>
          <p:cNvPr id="135" name="组合 134"/>
          <p:cNvGrpSpPr/>
          <p:nvPr/>
        </p:nvGrpSpPr>
        <p:grpSpPr>
          <a:xfrm>
            <a:off x="5257892" y="2753287"/>
            <a:ext cx="418830" cy="345318"/>
            <a:chOff x="5161140" y="7206311"/>
            <a:chExt cx="419009" cy="345387"/>
          </a:xfrm>
        </p:grpSpPr>
        <p:sp>
          <p:nvSpPr>
            <p:cNvPr id="136" name="Freeform 10"/>
            <p:cNvSpPr>
              <a:spLocks noEditPoints="1"/>
            </p:cNvSpPr>
            <p:nvPr/>
          </p:nvSpPr>
          <p:spPr bwMode="auto">
            <a:xfrm>
              <a:off x="5161140" y="7206311"/>
              <a:ext cx="297592" cy="271546"/>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pPr defTabSz="914081">
                <a:defRPr/>
              </a:pPr>
              <a:endParaRPr lang="zh-CN" altLang="en-US" kern="0">
                <a:solidFill>
                  <a:sysClr val="windowText" lastClr="000000"/>
                </a:solidFill>
              </a:endParaRPr>
            </a:p>
          </p:txBody>
        </p:sp>
        <p:sp>
          <p:nvSpPr>
            <p:cNvPr id="137" name="Freeform 11"/>
            <p:cNvSpPr>
              <a:spLocks noEditPoints="1"/>
            </p:cNvSpPr>
            <p:nvPr/>
          </p:nvSpPr>
          <p:spPr bwMode="auto">
            <a:xfrm>
              <a:off x="5327791" y="7321837"/>
              <a:ext cx="252358" cy="229861"/>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pPr defTabSz="914081">
                <a:defRPr/>
              </a:pPr>
              <a:endParaRPr lang="zh-CN" altLang="en-US" kern="0">
                <a:solidFill>
                  <a:sysClr val="windowText" lastClr="000000"/>
                </a:solidFill>
              </a:endParaRPr>
            </a:p>
          </p:txBody>
        </p:sp>
      </p:grpSp>
    </p:spTree>
    <p:extLst>
      <p:ext uri="{BB962C8B-B14F-4D97-AF65-F5344CB8AC3E}">
        <p14:creationId xmlns:p14="http://schemas.microsoft.com/office/powerpoint/2010/main" val="27180504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up)">
                                      <p:cBhvr>
                                        <p:cTn id="14" dur="500"/>
                                        <p:tgtEl>
                                          <p:spTgt spid="105"/>
                                        </p:tgtEl>
                                      </p:cBhvr>
                                    </p:animEffect>
                                  </p:childTnLst>
                                </p:cTn>
                              </p:par>
                              <p:par>
                                <p:cTn id="15" presetID="22" presetClass="entr" presetSubtype="1"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up)">
                                      <p:cBhvr>
                                        <p:cTn id="17" dur="500"/>
                                        <p:tgtEl>
                                          <p:spTgt spid="102"/>
                                        </p:tgtEl>
                                      </p:cBhvr>
                                    </p:animEffect>
                                  </p:childTnLst>
                                </p:cTn>
                              </p:par>
                              <p:par>
                                <p:cTn id="18" presetID="22" presetClass="entr" presetSubtype="1" fill="hold" nodeType="with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up)">
                                      <p:cBhvr>
                                        <p:cTn id="20" dur="500"/>
                                        <p:tgtEl>
                                          <p:spTgt spid="103"/>
                                        </p:tgtEl>
                                      </p:cBhvr>
                                    </p:animEffect>
                                  </p:childTnLst>
                                </p:cTn>
                              </p:par>
                              <p:par>
                                <p:cTn id="21" presetID="22" presetClass="entr" presetSubtype="1" fill="hold" nodeType="with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up)">
                                      <p:cBhvr>
                                        <p:cTn id="23" dur="500"/>
                                        <p:tgtEl>
                                          <p:spTgt spid="104"/>
                                        </p:tgtEl>
                                      </p:cBhvr>
                                    </p:animEffect>
                                  </p:childTnLst>
                                </p:cTn>
                              </p:par>
                              <p:par>
                                <p:cTn id="24" presetID="2" presetClass="entr" presetSubtype="4" fill="hold" nodeType="withEffect">
                                  <p:stCondLst>
                                    <p:cond delay="400"/>
                                  </p:stCondLst>
                                  <p:childTnLst>
                                    <p:set>
                                      <p:cBhvr>
                                        <p:cTn id="25" dur="1" fill="hold">
                                          <p:stCondLst>
                                            <p:cond delay="0"/>
                                          </p:stCondLst>
                                        </p:cTn>
                                        <p:tgtEl>
                                          <p:spTgt spid="124"/>
                                        </p:tgtEl>
                                        <p:attrNameLst>
                                          <p:attrName>style.visibility</p:attrName>
                                        </p:attrNameLst>
                                      </p:cBhvr>
                                      <p:to>
                                        <p:strVal val="visible"/>
                                      </p:to>
                                    </p:set>
                                    <p:anim calcmode="lin" valueType="num">
                                      <p:cBhvr additive="base">
                                        <p:cTn id="26" dur="500" fill="hold"/>
                                        <p:tgtEl>
                                          <p:spTgt spid="124"/>
                                        </p:tgtEl>
                                        <p:attrNameLst>
                                          <p:attrName>ppt_x</p:attrName>
                                        </p:attrNameLst>
                                      </p:cBhvr>
                                      <p:tavLst>
                                        <p:tav tm="0">
                                          <p:val>
                                            <p:strVal val="#ppt_x"/>
                                          </p:val>
                                        </p:tav>
                                        <p:tav tm="100000">
                                          <p:val>
                                            <p:strVal val="#ppt_x"/>
                                          </p:val>
                                        </p:tav>
                                      </p:tavLst>
                                    </p:anim>
                                    <p:anim calcmode="lin" valueType="num">
                                      <p:cBhvr additive="base">
                                        <p:cTn id="27" dur="500" fill="hold"/>
                                        <p:tgtEl>
                                          <p:spTgt spid="12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400"/>
                                  </p:stCondLst>
                                  <p:childTnLst>
                                    <p:set>
                                      <p:cBhvr>
                                        <p:cTn id="29" dur="1" fill="hold">
                                          <p:stCondLst>
                                            <p:cond delay="0"/>
                                          </p:stCondLst>
                                        </p:cTn>
                                        <p:tgtEl>
                                          <p:spTgt spid="89"/>
                                        </p:tgtEl>
                                        <p:attrNameLst>
                                          <p:attrName>style.visibility</p:attrName>
                                        </p:attrNameLst>
                                      </p:cBhvr>
                                      <p:to>
                                        <p:strVal val="visible"/>
                                      </p:to>
                                    </p:set>
                                    <p:anim calcmode="lin" valueType="num">
                                      <p:cBhvr additive="base">
                                        <p:cTn id="30" dur="500" fill="hold"/>
                                        <p:tgtEl>
                                          <p:spTgt spid="89"/>
                                        </p:tgtEl>
                                        <p:attrNameLst>
                                          <p:attrName>ppt_x</p:attrName>
                                        </p:attrNameLst>
                                      </p:cBhvr>
                                      <p:tavLst>
                                        <p:tav tm="0">
                                          <p:val>
                                            <p:strVal val="#ppt_x"/>
                                          </p:val>
                                        </p:tav>
                                        <p:tav tm="100000">
                                          <p:val>
                                            <p:strVal val="#ppt_x"/>
                                          </p:val>
                                        </p:tav>
                                      </p:tavLst>
                                    </p:anim>
                                    <p:anim calcmode="lin" valueType="num">
                                      <p:cBhvr additive="base">
                                        <p:cTn id="31" dur="500" fill="hold"/>
                                        <p:tgtEl>
                                          <p:spTgt spid="8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2"/>
                                        </p:tgtEl>
                                        <p:attrNameLst>
                                          <p:attrName>style.visibility</p:attrName>
                                        </p:attrNameLst>
                                      </p:cBhvr>
                                      <p:to>
                                        <p:strVal val="visible"/>
                                      </p:to>
                                    </p:set>
                                    <p:anim calcmode="lin" valueType="num">
                                      <p:cBhvr additive="base">
                                        <p:cTn id="34" dur="500" fill="hold"/>
                                        <p:tgtEl>
                                          <p:spTgt spid="132"/>
                                        </p:tgtEl>
                                        <p:attrNameLst>
                                          <p:attrName>ppt_x</p:attrName>
                                        </p:attrNameLst>
                                      </p:cBhvr>
                                      <p:tavLst>
                                        <p:tav tm="0">
                                          <p:val>
                                            <p:strVal val="#ppt_x"/>
                                          </p:val>
                                        </p:tav>
                                        <p:tav tm="100000">
                                          <p:val>
                                            <p:strVal val="#ppt_x"/>
                                          </p:val>
                                        </p:tav>
                                      </p:tavLst>
                                    </p:anim>
                                    <p:anim calcmode="lin" valueType="num">
                                      <p:cBhvr additive="base">
                                        <p:cTn id="35" dur="500" fill="hold"/>
                                        <p:tgtEl>
                                          <p:spTgt spid="13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400"/>
                                  </p:stCondLst>
                                  <p:childTnLst>
                                    <p:set>
                                      <p:cBhvr>
                                        <p:cTn id="37" dur="1" fill="hold">
                                          <p:stCondLst>
                                            <p:cond delay="0"/>
                                          </p:stCondLst>
                                        </p:cTn>
                                        <p:tgtEl>
                                          <p:spTgt spid="120"/>
                                        </p:tgtEl>
                                        <p:attrNameLst>
                                          <p:attrName>style.visibility</p:attrName>
                                        </p:attrNameLst>
                                      </p:cBhvr>
                                      <p:to>
                                        <p:strVal val="visible"/>
                                      </p:to>
                                    </p:set>
                                    <p:anim calcmode="lin" valueType="num">
                                      <p:cBhvr additive="base">
                                        <p:cTn id="38" dur="500" fill="hold"/>
                                        <p:tgtEl>
                                          <p:spTgt spid="120"/>
                                        </p:tgtEl>
                                        <p:attrNameLst>
                                          <p:attrName>ppt_x</p:attrName>
                                        </p:attrNameLst>
                                      </p:cBhvr>
                                      <p:tavLst>
                                        <p:tav tm="0">
                                          <p:val>
                                            <p:strVal val="#ppt_x"/>
                                          </p:val>
                                        </p:tav>
                                        <p:tav tm="100000">
                                          <p:val>
                                            <p:strVal val="#ppt_x"/>
                                          </p:val>
                                        </p:tav>
                                      </p:tavLst>
                                    </p:anim>
                                    <p:anim calcmode="lin" valueType="num">
                                      <p:cBhvr additive="base">
                                        <p:cTn id="39" dur="500" fill="hold"/>
                                        <p:tgtEl>
                                          <p:spTgt spid="120"/>
                                        </p:tgtEl>
                                        <p:attrNameLst>
                                          <p:attrName>ppt_y</p:attrName>
                                        </p:attrNameLst>
                                      </p:cBhvr>
                                      <p:tavLst>
                                        <p:tav tm="0">
                                          <p:val>
                                            <p:strVal val="1+#ppt_h/2"/>
                                          </p:val>
                                        </p:tav>
                                        <p:tav tm="100000">
                                          <p:val>
                                            <p:strVal val="#ppt_y"/>
                                          </p:val>
                                        </p:tav>
                                      </p:tavLst>
                                    </p:anim>
                                  </p:childTnLst>
                                </p:cTn>
                              </p:par>
                            </p:childTnLst>
                          </p:cTn>
                        </p:par>
                        <p:par>
                          <p:cTn id="40" fill="hold">
                            <p:stCondLst>
                              <p:cond delay="1900"/>
                            </p:stCondLst>
                            <p:childTnLst>
                              <p:par>
                                <p:cTn id="41" presetID="53" presetClass="entr" presetSubtype="16" fill="hold" nodeType="afterEffect">
                                  <p:stCondLst>
                                    <p:cond delay="0"/>
                                  </p:stCondLst>
                                  <p:childTnLst>
                                    <p:set>
                                      <p:cBhvr>
                                        <p:cTn id="42" dur="1" fill="hold">
                                          <p:stCondLst>
                                            <p:cond delay="0"/>
                                          </p:stCondLst>
                                        </p:cTn>
                                        <p:tgtEl>
                                          <p:spTgt spid="127"/>
                                        </p:tgtEl>
                                        <p:attrNameLst>
                                          <p:attrName>style.visibility</p:attrName>
                                        </p:attrNameLst>
                                      </p:cBhvr>
                                      <p:to>
                                        <p:strVal val="visible"/>
                                      </p:to>
                                    </p:set>
                                    <p:anim calcmode="lin" valueType="num">
                                      <p:cBhvr>
                                        <p:cTn id="43" dur="500" fill="hold"/>
                                        <p:tgtEl>
                                          <p:spTgt spid="127"/>
                                        </p:tgtEl>
                                        <p:attrNameLst>
                                          <p:attrName>ppt_w</p:attrName>
                                        </p:attrNameLst>
                                      </p:cBhvr>
                                      <p:tavLst>
                                        <p:tav tm="0">
                                          <p:val>
                                            <p:fltVal val="0"/>
                                          </p:val>
                                        </p:tav>
                                        <p:tav tm="100000">
                                          <p:val>
                                            <p:strVal val="#ppt_w"/>
                                          </p:val>
                                        </p:tav>
                                      </p:tavLst>
                                    </p:anim>
                                    <p:anim calcmode="lin" valueType="num">
                                      <p:cBhvr>
                                        <p:cTn id="44" dur="500" fill="hold"/>
                                        <p:tgtEl>
                                          <p:spTgt spid="127"/>
                                        </p:tgtEl>
                                        <p:attrNameLst>
                                          <p:attrName>ppt_h</p:attrName>
                                        </p:attrNameLst>
                                      </p:cBhvr>
                                      <p:tavLst>
                                        <p:tav tm="0">
                                          <p:val>
                                            <p:fltVal val="0"/>
                                          </p:val>
                                        </p:tav>
                                        <p:tav tm="100000">
                                          <p:val>
                                            <p:strVal val="#ppt_h"/>
                                          </p:val>
                                        </p:tav>
                                      </p:tavLst>
                                    </p:anim>
                                    <p:animEffect transition="in" filter="fade">
                                      <p:cBhvr>
                                        <p:cTn id="45" dur="500"/>
                                        <p:tgtEl>
                                          <p:spTgt spid="12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9"/>
                                        </p:tgtEl>
                                        <p:attrNameLst>
                                          <p:attrName>style.visibility</p:attrName>
                                        </p:attrNameLst>
                                      </p:cBhvr>
                                      <p:to>
                                        <p:strVal val="visible"/>
                                      </p:to>
                                    </p:set>
                                    <p:anim calcmode="lin" valueType="num">
                                      <p:cBhvr>
                                        <p:cTn id="48" dur="500" fill="hold"/>
                                        <p:tgtEl>
                                          <p:spTgt spid="119"/>
                                        </p:tgtEl>
                                        <p:attrNameLst>
                                          <p:attrName>ppt_w</p:attrName>
                                        </p:attrNameLst>
                                      </p:cBhvr>
                                      <p:tavLst>
                                        <p:tav tm="0">
                                          <p:val>
                                            <p:fltVal val="0"/>
                                          </p:val>
                                        </p:tav>
                                        <p:tav tm="100000">
                                          <p:val>
                                            <p:strVal val="#ppt_w"/>
                                          </p:val>
                                        </p:tav>
                                      </p:tavLst>
                                    </p:anim>
                                    <p:anim calcmode="lin" valueType="num">
                                      <p:cBhvr>
                                        <p:cTn id="49" dur="500" fill="hold"/>
                                        <p:tgtEl>
                                          <p:spTgt spid="119"/>
                                        </p:tgtEl>
                                        <p:attrNameLst>
                                          <p:attrName>ppt_h</p:attrName>
                                        </p:attrNameLst>
                                      </p:cBhvr>
                                      <p:tavLst>
                                        <p:tav tm="0">
                                          <p:val>
                                            <p:fltVal val="0"/>
                                          </p:val>
                                        </p:tav>
                                        <p:tav tm="100000">
                                          <p:val>
                                            <p:strVal val="#ppt_h"/>
                                          </p:val>
                                        </p:tav>
                                      </p:tavLst>
                                    </p:anim>
                                    <p:animEffect transition="in" filter="fade">
                                      <p:cBhvr>
                                        <p:cTn id="50" dur="500"/>
                                        <p:tgtEl>
                                          <p:spTgt spid="119"/>
                                        </p:tgtEl>
                                      </p:cBhvr>
                                    </p:animEffect>
                                  </p:childTnLst>
                                </p:cTn>
                              </p:par>
                              <p:par>
                                <p:cTn id="51" presetID="53" presetClass="entr" presetSubtype="16" fill="hold" nodeType="withEffect">
                                  <p:stCondLst>
                                    <p:cond delay="0"/>
                                  </p:stCondLst>
                                  <p:childTnLst>
                                    <p:set>
                                      <p:cBhvr>
                                        <p:cTn id="52" dur="1" fill="hold">
                                          <p:stCondLst>
                                            <p:cond delay="0"/>
                                          </p:stCondLst>
                                        </p:cTn>
                                        <p:tgtEl>
                                          <p:spTgt spid="135"/>
                                        </p:tgtEl>
                                        <p:attrNameLst>
                                          <p:attrName>style.visibility</p:attrName>
                                        </p:attrNameLst>
                                      </p:cBhvr>
                                      <p:to>
                                        <p:strVal val="visible"/>
                                      </p:to>
                                    </p:set>
                                    <p:anim calcmode="lin" valueType="num">
                                      <p:cBhvr>
                                        <p:cTn id="53" dur="500" fill="hold"/>
                                        <p:tgtEl>
                                          <p:spTgt spid="135"/>
                                        </p:tgtEl>
                                        <p:attrNameLst>
                                          <p:attrName>ppt_w</p:attrName>
                                        </p:attrNameLst>
                                      </p:cBhvr>
                                      <p:tavLst>
                                        <p:tav tm="0">
                                          <p:val>
                                            <p:fltVal val="0"/>
                                          </p:val>
                                        </p:tav>
                                        <p:tav tm="100000">
                                          <p:val>
                                            <p:strVal val="#ppt_w"/>
                                          </p:val>
                                        </p:tav>
                                      </p:tavLst>
                                    </p:anim>
                                    <p:anim calcmode="lin" valueType="num">
                                      <p:cBhvr>
                                        <p:cTn id="54" dur="500" fill="hold"/>
                                        <p:tgtEl>
                                          <p:spTgt spid="135"/>
                                        </p:tgtEl>
                                        <p:attrNameLst>
                                          <p:attrName>ppt_h</p:attrName>
                                        </p:attrNameLst>
                                      </p:cBhvr>
                                      <p:tavLst>
                                        <p:tav tm="0">
                                          <p:val>
                                            <p:fltVal val="0"/>
                                          </p:val>
                                        </p:tav>
                                        <p:tav tm="100000">
                                          <p:val>
                                            <p:strVal val="#ppt_h"/>
                                          </p:val>
                                        </p:tav>
                                      </p:tavLst>
                                    </p:anim>
                                    <p:animEffect transition="in" filter="fade">
                                      <p:cBhvr>
                                        <p:cTn id="55" dur="500"/>
                                        <p:tgtEl>
                                          <p:spTgt spid="13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3"/>
                                        </p:tgtEl>
                                        <p:attrNameLst>
                                          <p:attrName>style.visibility</p:attrName>
                                        </p:attrNameLst>
                                      </p:cBhvr>
                                      <p:to>
                                        <p:strVal val="visible"/>
                                      </p:to>
                                    </p:set>
                                    <p:anim calcmode="lin" valueType="num">
                                      <p:cBhvr>
                                        <p:cTn id="58" dur="500" fill="hold"/>
                                        <p:tgtEl>
                                          <p:spTgt spid="123"/>
                                        </p:tgtEl>
                                        <p:attrNameLst>
                                          <p:attrName>ppt_w</p:attrName>
                                        </p:attrNameLst>
                                      </p:cBhvr>
                                      <p:tavLst>
                                        <p:tav tm="0">
                                          <p:val>
                                            <p:fltVal val="0"/>
                                          </p:val>
                                        </p:tav>
                                        <p:tav tm="100000">
                                          <p:val>
                                            <p:strVal val="#ppt_w"/>
                                          </p:val>
                                        </p:tav>
                                      </p:tavLst>
                                    </p:anim>
                                    <p:anim calcmode="lin" valueType="num">
                                      <p:cBhvr>
                                        <p:cTn id="59" dur="500" fill="hold"/>
                                        <p:tgtEl>
                                          <p:spTgt spid="123"/>
                                        </p:tgtEl>
                                        <p:attrNameLst>
                                          <p:attrName>ppt_h</p:attrName>
                                        </p:attrNameLst>
                                      </p:cBhvr>
                                      <p:tavLst>
                                        <p:tav tm="0">
                                          <p:val>
                                            <p:fltVal val="0"/>
                                          </p:val>
                                        </p:tav>
                                        <p:tav tm="100000">
                                          <p:val>
                                            <p:strVal val="#ppt_h"/>
                                          </p:val>
                                        </p:tav>
                                      </p:tavLst>
                                    </p:anim>
                                    <p:animEffect transition="in" filter="fade">
                                      <p:cBhvr>
                                        <p:cTn id="60" dur="500"/>
                                        <p:tgtEl>
                                          <p:spTgt spid="123"/>
                                        </p:tgtEl>
                                      </p:cBhvr>
                                    </p:animEffect>
                                  </p:childTnLst>
                                </p:cTn>
                              </p:par>
                            </p:childTnLst>
                          </p:cTn>
                        </p:par>
                        <p:par>
                          <p:cTn id="61" fill="hold">
                            <p:stCondLst>
                              <p:cond delay="2400"/>
                            </p:stCondLst>
                            <p:childTnLst>
                              <p:par>
                                <p:cTn id="62" presetID="22" presetClass="entr" presetSubtype="8" fill="hold" grpId="0" nodeType="after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wipe(left)">
                                      <p:cBhvr>
                                        <p:cTn id="64" dur="500"/>
                                        <p:tgtEl>
                                          <p:spTgt spid="10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08"/>
                                        </p:tgtEl>
                                        <p:attrNameLst>
                                          <p:attrName>style.visibility</p:attrName>
                                        </p:attrNameLst>
                                      </p:cBhvr>
                                      <p:to>
                                        <p:strVal val="visible"/>
                                      </p:to>
                                    </p:set>
                                    <p:animEffect transition="in" filter="wipe(left)">
                                      <p:cBhvr>
                                        <p:cTn id="67" dur="500"/>
                                        <p:tgtEl>
                                          <p:spTgt spid="10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07"/>
                                        </p:tgtEl>
                                        <p:attrNameLst>
                                          <p:attrName>style.visibility</p:attrName>
                                        </p:attrNameLst>
                                      </p:cBhvr>
                                      <p:to>
                                        <p:strVal val="visible"/>
                                      </p:to>
                                    </p:set>
                                    <p:animEffect transition="in" filter="wipe(left)">
                                      <p:cBhvr>
                                        <p:cTn id="70" dur="500"/>
                                        <p:tgtEl>
                                          <p:spTgt spid="10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9"/>
                                        </p:tgtEl>
                                        <p:attrNameLst>
                                          <p:attrName>style.visibility</p:attrName>
                                        </p:attrNameLst>
                                      </p:cBhvr>
                                      <p:to>
                                        <p:strVal val="visible"/>
                                      </p:to>
                                    </p:set>
                                    <p:animEffect transition="in" filter="wipe(left)">
                                      <p:cBhvr>
                                        <p:cTn id="73" dur="500"/>
                                        <p:tgtEl>
                                          <p:spTgt spid="109"/>
                                        </p:tgtEl>
                                      </p:cBhvr>
                                    </p:animEffect>
                                  </p:childTnLst>
                                </p:cTn>
                              </p:par>
                            </p:childTnLst>
                          </p:cTn>
                        </p:par>
                        <p:par>
                          <p:cTn id="74" fill="hold">
                            <p:stCondLst>
                              <p:cond delay="2900"/>
                            </p:stCondLst>
                            <p:childTnLst>
                              <p:par>
                                <p:cTn id="75" presetID="42" presetClass="entr" presetSubtype="0" fill="hold" grpId="0" nodeType="after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fade">
                                      <p:cBhvr>
                                        <p:cTn id="77" dur="1000"/>
                                        <p:tgtEl>
                                          <p:spTgt spid="110"/>
                                        </p:tgtEl>
                                      </p:cBhvr>
                                    </p:animEffect>
                                    <p:anim calcmode="lin" valueType="num">
                                      <p:cBhvr>
                                        <p:cTn id="78" dur="1000" fill="hold"/>
                                        <p:tgtEl>
                                          <p:spTgt spid="110"/>
                                        </p:tgtEl>
                                        <p:attrNameLst>
                                          <p:attrName>ppt_x</p:attrName>
                                        </p:attrNameLst>
                                      </p:cBhvr>
                                      <p:tavLst>
                                        <p:tav tm="0">
                                          <p:val>
                                            <p:strVal val="#ppt_x"/>
                                          </p:val>
                                        </p:tav>
                                        <p:tav tm="100000">
                                          <p:val>
                                            <p:strVal val="#ppt_x"/>
                                          </p:val>
                                        </p:tav>
                                      </p:tavLst>
                                    </p:anim>
                                    <p:anim calcmode="lin" valueType="num">
                                      <p:cBhvr>
                                        <p:cTn id="79" dur="1000" fill="hold"/>
                                        <p:tgtEl>
                                          <p:spTgt spid="11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12"/>
                                        </p:tgtEl>
                                        <p:attrNameLst>
                                          <p:attrName>style.visibility</p:attrName>
                                        </p:attrNameLst>
                                      </p:cBhvr>
                                      <p:to>
                                        <p:strVal val="visible"/>
                                      </p:to>
                                    </p:set>
                                    <p:animEffect transition="in" filter="fade">
                                      <p:cBhvr>
                                        <p:cTn id="82" dur="1000"/>
                                        <p:tgtEl>
                                          <p:spTgt spid="112"/>
                                        </p:tgtEl>
                                      </p:cBhvr>
                                    </p:animEffect>
                                    <p:anim calcmode="lin" valueType="num">
                                      <p:cBhvr>
                                        <p:cTn id="83" dur="1000" fill="hold"/>
                                        <p:tgtEl>
                                          <p:spTgt spid="112"/>
                                        </p:tgtEl>
                                        <p:attrNameLst>
                                          <p:attrName>ppt_x</p:attrName>
                                        </p:attrNameLst>
                                      </p:cBhvr>
                                      <p:tavLst>
                                        <p:tav tm="0">
                                          <p:val>
                                            <p:strVal val="#ppt_x"/>
                                          </p:val>
                                        </p:tav>
                                        <p:tav tm="100000">
                                          <p:val>
                                            <p:strVal val="#ppt_x"/>
                                          </p:val>
                                        </p:tav>
                                      </p:tavLst>
                                    </p:anim>
                                    <p:anim calcmode="lin" valueType="num">
                                      <p:cBhvr>
                                        <p:cTn id="84" dur="1000" fill="hold"/>
                                        <p:tgtEl>
                                          <p:spTgt spid="11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fade">
                                      <p:cBhvr>
                                        <p:cTn id="87" dur="1000"/>
                                        <p:tgtEl>
                                          <p:spTgt spid="111"/>
                                        </p:tgtEl>
                                      </p:cBhvr>
                                    </p:animEffect>
                                    <p:anim calcmode="lin" valueType="num">
                                      <p:cBhvr>
                                        <p:cTn id="88" dur="1000" fill="hold"/>
                                        <p:tgtEl>
                                          <p:spTgt spid="111"/>
                                        </p:tgtEl>
                                        <p:attrNameLst>
                                          <p:attrName>ppt_x</p:attrName>
                                        </p:attrNameLst>
                                      </p:cBhvr>
                                      <p:tavLst>
                                        <p:tav tm="0">
                                          <p:val>
                                            <p:strVal val="#ppt_x"/>
                                          </p:val>
                                        </p:tav>
                                        <p:tav tm="100000">
                                          <p:val>
                                            <p:strVal val="#ppt_x"/>
                                          </p:val>
                                        </p:tav>
                                      </p:tavLst>
                                    </p:anim>
                                    <p:anim calcmode="lin" valueType="num">
                                      <p:cBhvr>
                                        <p:cTn id="89" dur="1000" fill="hold"/>
                                        <p:tgtEl>
                                          <p:spTgt spid="11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1000"/>
                                        <p:tgtEl>
                                          <p:spTgt spid="113"/>
                                        </p:tgtEl>
                                      </p:cBhvr>
                                    </p:animEffect>
                                    <p:anim calcmode="lin" valueType="num">
                                      <p:cBhvr>
                                        <p:cTn id="93" dur="1000" fill="hold"/>
                                        <p:tgtEl>
                                          <p:spTgt spid="113"/>
                                        </p:tgtEl>
                                        <p:attrNameLst>
                                          <p:attrName>ppt_x</p:attrName>
                                        </p:attrNameLst>
                                      </p:cBhvr>
                                      <p:tavLst>
                                        <p:tav tm="0">
                                          <p:val>
                                            <p:strVal val="#ppt_x"/>
                                          </p:val>
                                        </p:tav>
                                        <p:tav tm="100000">
                                          <p:val>
                                            <p:strVal val="#ppt_x"/>
                                          </p:val>
                                        </p:tav>
                                      </p:tavLst>
                                    </p:anim>
                                    <p:anim calcmode="lin" valueType="num">
                                      <p:cBhvr>
                                        <p:cTn id="94"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8" grpId="0"/>
      <p:bldP spid="109" grpId="0"/>
      <p:bldP spid="110" grpId="0"/>
      <p:bldP spid="111" grpId="0"/>
      <p:bldP spid="112" grpId="0"/>
      <p:bldP spid="113" grpId="0"/>
      <p:bldP spid="119" grpId="0" animBg="1"/>
      <p:bldP spid="1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inkpad\Desktop\e3e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195" b="16621"/>
          <a:stretch/>
        </p:blipFill>
        <p:spPr bwMode="auto">
          <a:xfrm>
            <a:off x="5006979" y="723782"/>
            <a:ext cx="3748956" cy="31603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4696412" y="923154"/>
            <a:ext cx="1010600" cy="1010945"/>
            <a:chOff x="4661090" y="703608"/>
            <a:chExt cx="1116000" cy="1116000"/>
          </a:xfrm>
        </p:grpSpPr>
        <p:grpSp>
          <p:nvGrpSpPr>
            <p:cNvPr id="4" name="组合 3"/>
            <p:cNvGrpSpPr/>
            <p:nvPr/>
          </p:nvGrpSpPr>
          <p:grpSpPr>
            <a:xfrm>
              <a:off x="4661090" y="703608"/>
              <a:ext cx="1116000" cy="1116000"/>
              <a:chOff x="4661090" y="703608"/>
              <a:chExt cx="1116000" cy="1116000"/>
            </a:xfrm>
          </p:grpSpPr>
          <p:sp>
            <p:nvSpPr>
              <p:cNvPr id="6" name="椭圆 5"/>
              <p:cNvSpPr>
                <a:spLocks noChangeAspect="1"/>
              </p:cNvSpPr>
              <p:nvPr/>
            </p:nvSpPr>
            <p:spPr>
              <a:xfrm>
                <a:off x="4661090" y="703608"/>
                <a:ext cx="1116000" cy="1116000"/>
              </a:xfrm>
              <a:prstGeom prst="ellipse">
                <a:avLst/>
              </a:prstGeom>
              <a:solidFill>
                <a:srgbClr val="36B2E6"/>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7" name="椭圆 6"/>
              <p:cNvSpPr>
                <a:spLocks noChangeAspect="1"/>
              </p:cNvSpPr>
              <p:nvPr/>
            </p:nvSpPr>
            <p:spPr>
              <a:xfrm>
                <a:off x="4697090" y="739608"/>
                <a:ext cx="1044000" cy="1044000"/>
              </a:xfrm>
              <a:prstGeom prst="ellipse">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4727406" y="969221"/>
              <a:ext cx="1005403" cy="584775"/>
            </a:xfrm>
            <a:prstGeom prst="rect">
              <a:avLst/>
            </a:prstGeom>
            <a:noFill/>
          </p:spPr>
          <p:txBody>
            <a:bodyPr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点击添加</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文字模板</a:t>
              </a:r>
            </a:p>
          </p:txBody>
        </p:sp>
      </p:grpSp>
      <p:grpSp>
        <p:nvGrpSpPr>
          <p:cNvPr id="8" name="组合 7"/>
          <p:cNvGrpSpPr/>
          <p:nvPr/>
        </p:nvGrpSpPr>
        <p:grpSpPr>
          <a:xfrm>
            <a:off x="5514032" y="2359869"/>
            <a:ext cx="1010600" cy="1010945"/>
            <a:chOff x="4661090" y="703608"/>
            <a:chExt cx="1116000" cy="1116000"/>
          </a:xfrm>
        </p:grpSpPr>
        <p:grpSp>
          <p:nvGrpSpPr>
            <p:cNvPr id="9" name="组合 8"/>
            <p:cNvGrpSpPr/>
            <p:nvPr/>
          </p:nvGrpSpPr>
          <p:grpSpPr>
            <a:xfrm>
              <a:off x="4661090" y="703608"/>
              <a:ext cx="1116000" cy="1116000"/>
              <a:chOff x="4661090" y="703608"/>
              <a:chExt cx="1116000" cy="1116000"/>
            </a:xfrm>
          </p:grpSpPr>
          <p:sp>
            <p:nvSpPr>
              <p:cNvPr id="11" name="椭圆 10"/>
              <p:cNvSpPr>
                <a:spLocks noChangeAspect="1"/>
              </p:cNvSpPr>
              <p:nvPr/>
            </p:nvSpPr>
            <p:spPr>
              <a:xfrm>
                <a:off x="4661090" y="703608"/>
                <a:ext cx="1116000" cy="1116000"/>
              </a:xfrm>
              <a:prstGeom prst="ellipse">
                <a:avLst/>
              </a:pr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2" name="椭圆 11"/>
              <p:cNvSpPr>
                <a:spLocks noChangeAspect="1"/>
              </p:cNvSpPr>
              <p:nvPr/>
            </p:nvSpPr>
            <p:spPr>
              <a:xfrm>
                <a:off x="4697090" y="739608"/>
                <a:ext cx="1044000" cy="1044000"/>
              </a:xfrm>
              <a:prstGeom prst="ellipse">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0" name="TextBox 9"/>
            <p:cNvSpPr txBox="1"/>
            <p:nvPr/>
          </p:nvSpPr>
          <p:spPr>
            <a:xfrm>
              <a:off x="4767551" y="947179"/>
              <a:ext cx="1005403" cy="584775"/>
            </a:xfrm>
            <a:prstGeom prst="rect">
              <a:avLst/>
            </a:prstGeom>
            <a:noFill/>
          </p:spPr>
          <p:txBody>
            <a:bodyPr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点击添加</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文字模板</a:t>
              </a:r>
            </a:p>
          </p:txBody>
        </p:sp>
      </p:grpSp>
      <p:grpSp>
        <p:nvGrpSpPr>
          <p:cNvPr id="13" name="组合 12"/>
          <p:cNvGrpSpPr/>
          <p:nvPr/>
        </p:nvGrpSpPr>
        <p:grpSpPr>
          <a:xfrm>
            <a:off x="7028404" y="3258363"/>
            <a:ext cx="1010600" cy="1010945"/>
            <a:chOff x="4661090" y="703608"/>
            <a:chExt cx="1116000" cy="1116000"/>
          </a:xfrm>
        </p:grpSpPr>
        <p:grpSp>
          <p:nvGrpSpPr>
            <p:cNvPr id="14" name="组合 13"/>
            <p:cNvGrpSpPr/>
            <p:nvPr/>
          </p:nvGrpSpPr>
          <p:grpSpPr>
            <a:xfrm>
              <a:off x="4661090" y="703608"/>
              <a:ext cx="1116000" cy="1116000"/>
              <a:chOff x="4661090" y="703608"/>
              <a:chExt cx="1116000" cy="1116000"/>
            </a:xfrm>
          </p:grpSpPr>
          <p:sp>
            <p:nvSpPr>
              <p:cNvPr id="16" name="椭圆 15"/>
              <p:cNvSpPr>
                <a:spLocks noChangeAspect="1"/>
              </p:cNvSpPr>
              <p:nvPr/>
            </p:nvSpPr>
            <p:spPr>
              <a:xfrm>
                <a:off x="4661090" y="703608"/>
                <a:ext cx="1116000" cy="1116000"/>
              </a:xfrm>
              <a:prstGeom prst="ellipse">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7" name="椭圆 16"/>
              <p:cNvSpPr>
                <a:spLocks noChangeAspect="1"/>
              </p:cNvSpPr>
              <p:nvPr/>
            </p:nvSpPr>
            <p:spPr>
              <a:xfrm>
                <a:off x="4697090" y="739608"/>
                <a:ext cx="1044000" cy="1044000"/>
              </a:xfrm>
              <a:prstGeom prst="ellipse">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5" name="TextBox 14"/>
            <p:cNvSpPr txBox="1"/>
            <p:nvPr/>
          </p:nvSpPr>
          <p:spPr>
            <a:xfrm>
              <a:off x="4756400" y="935768"/>
              <a:ext cx="1005403" cy="584775"/>
            </a:xfrm>
            <a:prstGeom prst="rect">
              <a:avLst/>
            </a:prstGeom>
            <a:noFill/>
          </p:spPr>
          <p:txBody>
            <a:bodyPr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点击添加</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文字模板</a:t>
              </a:r>
            </a:p>
          </p:txBody>
        </p:sp>
      </p:grpSp>
      <p:sp>
        <p:nvSpPr>
          <p:cNvPr id="18" name="Arc 10"/>
          <p:cNvSpPr>
            <a:spLocks/>
          </p:cNvSpPr>
          <p:nvPr/>
        </p:nvSpPr>
        <p:spPr bwMode="auto">
          <a:xfrm rot="11408877">
            <a:off x="4981922" y="2051708"/>
            <a:ext cx="439580" cy="493936"/>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bg1">
                <a:lumMod val="65000"/>
              </a:schemeClr>
            </a:solidFill>
            <a:prstDash val="sysDot"/>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lIns="82808" tIns="41403" rIns="82808" bIns="41403"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9" name="Arc 10"/>
          <p:cNvSpPr>
            <a:spLocks/>
          </p:cNvSpPr>
          <p:nvPr/>
        </p:nvSpPr>
        <p:spPr bwMode="auto">
          <a:xfrm rot="9942264">
            <a:off x="6402058" y="3431115"/>
            <a:ext cx="439580" cy="493936"/>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bg1">
                <a:lumMod val="65000"/>
              </a:schemeClr>
            </a:solidFill>
            <a:prstDash val="sysDot"/>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lIns="82808" tIns="41403" rIns="82808" bIns="41403"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20" name="TextBox 19"/>
          <p:cNvSpPr txBox="1"/>
          <p:nvPr/>
        </p:nvSpPr>
        <p:spPr bwMode="auto">
          <a:xfrm>
            <a:off x="1029337" y="1167029"/>
            <a:ext cx="3390776" cy="1099277"/>
          </a:xfrm>
          <a:prstGeom prst="rect">
            <a:avLst/>
          </a:prstGeom>
          <a:noFill/>
        </p:spPr>
        <p:txBody>
          <a:bodyPr wrap="square" lIns="82808" tIns="41403" rIns="82808" bIns="41403">
            <a:spAutoFit/>
          </a:bodyPr>
          <a:lstStyle/>
          <a:p>
            <a:pPr>
              <a:lnSpc>
                <a:spcPct val="120000"/>
              </a:lnSpc>
              <a:defRPr/>
            </a:pPr>
            <a:r>
              <a:rPr lang="zh-CN" altLang="en-US" sz="1100" kern="0" dirty="0">
                <a:solidFill>
                  <a:schemeClr val="tx1">
                    <a:lumMod val="95000"/>
                    <a:lumOff val="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a:lnSpc>
                <a:spcPct val="120000"/>
              </a:lnSpc>
              <a:defRPr/>
            </a:pPr>
            <a:endParaRPr lang="zh-CN" altLang="en-US" sz="1100" kern="0" dirty="0">
              <a:solidFill>
                <a:schemeClr val="tx1">
                  <a:lumMod val="95000"/>
                  <a:lumOff val="5000"/>
                </a:schemeClr>
              </a:solidFill>
              <a:latin typeface="微软雅黑" pitchFamily="34" charset="-122"/>
              <a:ea typeface="微软雅黑" pitchFamily="34" charset="-122"/>
            </a:endParaRPr>
          </a:p>
        </p:txBody>
      </p:sp>
      <p:sp>
        <p:nvSpPr>
          <p:cNvPr id="21" name="TextBox 20"/>
          <p:cNvSpPr txBox="1"/>
          <p:nvPr/>
        </p:nvSpPr>
        <p:spPr bwMode="auto">
          <a:xfrm>
            <a:off x="996266" y="2580520"/>
            <a:ext cx="3945594" cy="896145"/>
          </a:xfrm>
          <a:prstGeom prst="rect">
            <a:avLst/>
          </a:prstGeom>
          <a:noFill/>
        </p:spPr>
        <p:txBody>
          <a:bodyPr wrap="square" lIns="82808" tIns="41403" rIns="82808" bIns="41403">
            <a:spAutoFit/>
          </a:bodyPr>
          <a:lstStyle/>
          <a:p>
            <a:pPr>
              <a:lnSpc>
                <a:spcPct val="120000"/>
              </a:lnSpc>
              <a:defRPr/>
            </a:pPr>
            <a:r>
              <a:rPr lang="zh-CN" altLang="en-US" sz="1100" kern="0" dirty="0">
                <a:solidFill>
                  <a:schemeClr val="tx1">
                    <a:lumMod val="95000"/>
                    <a:lumOff val="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a:lnSpc>
                <a:spcPct val="120000"/>
              </a:lnSpc>
              <a:defRPr/>
            </a:pPr>
            <a:endParaRPr lang="zh-CN" altLang="en-US" sz="1100" kern="0" dirty="0">
              <a:solidFill>
                <a:schemeClr val="tx1">
                  <a:lumMod val="95000"/>
                  <a:lumOff val="5000"/>
                </a:schemeClr>
              </a:solidFill>
              <a:latin typeface="微软雅黑" pitchFamily="34" charset="-122"/>
              <a:ea typeface="微软雅黑" pitchFamily="34" charset="-122"/>
            </a:endParaRPr>
          </a:p>
        </p:txBody>
      </p:sp>
      <p:sp>
        <p:nvSpPr>
          <p:cNvPr id="22" name="TextBox 21"/>
          <p:cNvSpPr txBox="1"/>
          <p:nvPr/>
        </p:nvSpPr>
        <p:spPr bwMode="auto">
          <a:xfrm>
            <a:off x="1029337" y="3763837"/>
            <a:ext cx="5398647" cy="896145"/>
          </a:xfrm>
          <a:prstGeom prst="rect">
            <a:avLst/>
          </a:prstGeom>
          <a:noFill/>
        </p:spPr>
        <p:txBody>
          <a:bodyPr wrap="square" lIns="82808" tIns="41403" rIns="82808" bIns="41403">
            <a:spAutoFit/>
          </a:bodyPr>
          <a:lstStyle/>
          <a:p>
            <a:pPr>
              <a:lnSpc>
                <a:spcPct val="120000"/>
              </a:lnSpc>
              <a:defRPr/>
            </a:pPr>
            <a:r>
              <a:rPr lang="zh-CN" altLang="en-US" sz="1100" kern="0" dirty="0">
                <a:solidFill>
                  <a:schemeClr val="tx1">
                    <a:lumMod val="95000"/>
                    <a:lumOff val="5000"/>
                  </a:schemeClr>
                </a:solidFill>
                <a:latin typeface="微软雅黑" pitchFamily="34" charset="-122"/>
                <a:ea typeface="微软雅黑"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p>
          <a:p>
            <a:pPr>
              <a:lnSpc>
                <a:spcPct val="120000"/>
              </a:lnSpc>
              <a:defRPr/>
            </a:pPr>
            <a:endParaRPr lang="zh-CN" altLang="en-US" sz="1100" kern="0" dirty="0">
              <a:solidFill>
                <a:schemeClr val="tx1">
                  <a:lumMod val="95000"/>
                  <a:lumOff val="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258683530"/>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1000"/>
                                        <p:tgtEl>
                                          <p:spTgt spid="3"/>
                                        </p:tgtEl>
                                      </p:cBhvr>
                                    </p:animEffect>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1000"/>
                                        <p:tgtEl>
                                          <p:spTgt spid="8"/>
                                        </p:tgtEl>
                                      </p:cBhvr>
                                    </p:animEffect>
                                  </p:childTnLst>
                                </p:cTn>
                              </p:par>
                            </p:childTnLst>
                          </p:cTn>
                        </p:par>
                        <p:par>
                          <p:cTn id="26" fill="hold">
                            <p:stCondLst>
                              <p:cond delay="4000"/>
                            </p:stCondLst>
                            <p:childTnLst>
                              <p:par>
                                <p:cTn id="27" presetID="22" presetClass="entr" presetSubtype="2"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500"/>
                                        <p:tgtEl>
                                          <p:spTgt spid="21"/>
                                        </p:tgtEl>
                                      </p:cBhvr>
                                    </p:animEffect>
                                  </p:childTnLst>
                                </p:cTn>
                              </p:par>
                            </p:childTnLst>
                          </p:cTn>
                        </p:par>
                        <p:par>
                          <p:cTn id="30" fill="hold">
                            <p:stCondLst>
                              <p:cond delay="4500"/>
                            </p:stCondLst>
                            <p:childTnLst>
                              <p:par>
                                <p:cTn id="31" presetID="22" presetClass="entr" presetSubtype="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par>
                          <p:cTn id="34" fill="hold">
                            <p:stCondLst>
                              <p:cond delay="5000"/>
                            </p:stCondLst>
                            <p:childTnLst>
                              <p:par>
                                <p:cTn id="35" presetID="21" presetClass="entr" presetSubtype="1"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1000"/>
                                        <p:tgtEl>
                                          <p:spTgt spid="13"/>
                                        </p:tgtEl>
                                      </p:cBhvr>
                                    </p:animEffect>
                                  </p:childTnLst>
                                </p:cTn>
                              </p:par>
                            </p:childTnLst>
                          </p:cTn>
                        </p:par>
                        <p:par>
                          <p:cTn id="38" fill="hold">
                            <p:stCondLst>
                              <p:cond delay="6000"/>
                            </p:stCondLst>
                            <p:childTnLst>
                              <p:par>
                                <p:cTn id="39" presetID="2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962143"/>
            <a:ext cx="9157547" cy="3280962"/>
            <a:chOff x="-251" y="971550"/>
            <a:chExt cx="9158050" cy="3400836"/>
          </a:xfrm>
          <a:solidFill>
            <a:srgbClr val="108036"/>
          </a:solidFill>
        </p:grpSpPr>
        <p:grpSp>
          <p:nvGrpSpPr>
            <p:cNvPr id="7" name="Group 6"/>
            <p:cNvGrpSpPr/>
            <p:nvPr/>
          </p:nvGrpSpPr>
          <p:grpSpPr>
            <a:xfrm>
              <a:off x="7316582" y="971550"/>
              <a:ext cx="1841217" cy="850209"/>
              <a:chOff x="7316582" y="971550"/>
              <a:chExt cx="1841217" cy="850209"/>
            </a:xfrm>
            <a:grpFill/>
          </p:grpSpPr>
          <p:sp>
            <p:nvSpPr>
              <p:cNvPr id="31" name="Round Single Corner Rectangle 30"/>
              <p:cNvSpPr/>
              <p:nvPr/>
            </p:nvSpPr>
            <p:spPr>
              <a:xfrm flipH="1">
                <a:off x="7316582" y="971550"/>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Rectangle 31"/>
              <p:cNvSpPr/>
              <p:nvPr/>
            </p:nvSpPr>
            <p:spPr>
              <a:xfrm>
                <a:off x="8230291" y="971550"/>
                <a:ext cx="927508" cy="850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Group 8"/>
            <p:cNvGrpSpPr/>
            <p:nvPr/>
          </p:nvGrpSpPr>
          <p:grpSpPr>
            <a:xfrm>
              <a:off x="5486206" y="1821759"/>
              <a:ext cx="2744086" cy="850209"/>
              <a:chOff x="5486206" y="1821759"/>
              <a:chExt cx="2744086" cy="850209"/>
            </a:xfrm>
            <a:grpFill/>
          </p:grpSpPr>
          <p:sp>
            <p:nvSpPr>
              <p:cNvPr id="25" name="Round Single Corner Rectangle 24"/>
              <p:cNvSpPr/>
              <p:nvPr/>
            </p:nvSpPr>
            <p:spPr>
              <a:xfrm flipH="1">
                <a:off x="5486206" y="1821759"/>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Rectangle 25"/>
              <p:cNvSpPr/>
              <p:nvPr/>
            </p:nvSpPr>
            <p:spPr>
              <a:xfrm>
                <a:off x="6402590" y="1821759"/>
                <a:ext cx="913710" cy="850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Round Single Corner Rectangle 26"/>
              <p:cNvSpPr/>
              <p:nvPr/>
            </p:nvSpPr>
            <p:spPr>
              <a:xfrm flipV="1">
                <a:off x="7316582" y="1821759"/>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Isosceles Triangle 27"/>
              <p:cNvSpPr/>
              <p:nvPr/>
            </p:nvSpPr>
            <p:spPr>
              <a:xfrm rot="5400000">
                <a:off x="7273447" y="2198347"/>
                <a:ext cx="208428" cy="1227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Group 9"/>
            <p:cNvGrpSpPr/>
            <p:nvPr/>
          </p:nvGrpSpPr>
          <p:grpSpPr>
            <a:xfrm>
              <a:off x="3658788" y="2671968"/>
              <a:ext cx="2741129" cy="850209"/>
              <a:chOff x="3658788" y="2671968"/>
              <a:chExt cx="2741129" cy="850209"/>
            </a:xfrm>
            <a:grpFill/>
          </p:grpSpPr>
          <p:sp>
            <p:nvSpPr>
              <p:cNvPr id="21" name="Round Single Corner Rectangle 20"/>
              <p:cNvSpPr/>
              <p:nvPr/>
            </p:nvSpPr>
            <p:spPr>
              <a:xfrm flipH="1">
                <a:off x="3658788" y="2671968"/>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1"/>
              <p:cNvSpPr/>
              <p:nvPr/>
            </p:nvSpPr>
            <p:spPr>
              <a:xfrm>
                <a:off x="4572497" y="2671968"/>
                <a:ext cx="913710" cy="850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3" name="Round Single Corner Rectangle 22"/>
              <p:cNvSpPr/>
              <p:nvPr/>
            </p:nvSpPr>
            <p:spPr>
              <a:xfrm flipV="1">
                <a:off x="5486207" y="2671968"/>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Isosceles Triangle 23"/>
              <p:cNvSpPr/>
              <p:nvPr/>
            </p:nvSpPr>
            <p:spPr>
              <a:xfrm rot="5400000">
                <a:off x="5443548" y="3035711"/>
                <a:ext cx="208428" cy="1227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Group 10"/>
            <p:cNvGrpSpPr/>
            <p:nvPr/>
          </p:nvGrpSpPr>
          <p:grpSpPr>
            <a:xfrm>
              <a:off x="1831370" y="3522177"/>
              <a:ext cx="2741128" cy="850209"/>
              <a:chOff x="1831370" y="3522177"/>
              <a:chExt cx="2741128" cy="850209"/>
            </a:xfrm>
            <a:grpFill/>
          </p:grpSpPr>
          <p:sp>
            <p:nvSpPr>
              <p:cNvPr id="17" name="Rectangle 16"/>
              <p:cNvSpPr/>
              <p:nvPr/>
            </p:nvSpPr>
            <p:spPr>
              <a:xfrm>
                <a:off x="2745079" y="3522177"/>
                <a:ext cx="913710" cy="850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Round Single Corner Rectangle 17"/>
              <p:cNvSpPr/>
              <p:nvPr/>
            </p:nvSpPr>
            <p:spPr>
              <a:xfrm flipH="1" flipV="1">
                <a:off x="1831370" y="3522177"/>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ound Single Corner Rectangle 18"/>
              <p:cNvSpPr/>
              <p:nvPr/>
            </p:nvSpPr>
            <p:spPr>
              <a:xfrm flipV="1">
                <a:off x="3658788" y="3522177"/>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0" name="Isosceles Triangle 19"/>
              <p:cNvSpPr/>
              <p:nvPr/>
            </p:nvSpPr>
            <p:spPr>
              <a:xfrm rot="5400000">
                <a:off x="3615935" y="3908056"/>
                <a:ext cx="208428" cy="1227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Group 11"/>
            <p:cNvGrpSpPr/>
            <p:nvPr/>
          </p:nvGrpSpPr>
          <p:grpSpPr>
            <a:xfrm>
              <a:off x="-251" y="2671968"/>
              <a:ext cx="2745331" cy="850209"/>
              <a:chOff x="-251" y="2671968"/>
              <a:chExt cx="2745331" cy="850209"/>
            </a:xfrm>
            <a:grpFill/>
          </p:grpSpPr>
          <p:sp>
            <p:nvSpPr>
              <p:cNvPr id="13" name="Rectangle 12"/>
              <p:cNvSpPr/>
              <p:nvPr/>
            </p:nvSpPr>
            <p:spPr>
              <a:xfrm>
                <a:off x="917661" y="2671968"/>
                <a:ext cx="913710" cy="850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Round Single Corner Rectangle 13"/>
              <p:cNvSpPr/>
              <p:nvPr/>
            </p:nvSpPr>
            <p:spPr>
              <a:xfrm>
                <a:off x="1831370" y="2671968"/>
                <a:ext cx="913710" cy="850209"/>
              </a:xfrm>
              <a:prstGeom prst="round1Rect">
                <a:avLst>
                  <a:gd name="adj" fmla="val 50000"/>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p:nvPr/>
            </p:nvSpPr>
            <p:spPr>
              <a:xfrm>
                <a:off x="-251" y="2671968"/>
                <a:ext cx="917912" cy="850209"/>
              </a:xfrm>
              <a:prstGeom prst="rect">
                <a:avLst/>
              </a:prstGeom>
              <a:solidFill>
                <a:srgbClr val="8CC94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Isosceles Triangle 15"/>
              <p:cNvSpPr/>
              <p:nvPr/>
            </p:nvSpPr>
            <p:spPr>
              <a:xfrm rot="5400000">
                <a:off x="1785948" y="3035711"/>
                <a:ext cx="208428" cy="1227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4" name="Freeform 6"/>
          <p:cNvSpPr>
            <a:spLocks noChangeAspect="1" noEditPoints="1"/>
          </p:cNvSpPr>
          <p:nvPr/>
        </p:nvSpPr>
        <p:spPr bwMode="auto">
          <a:xfrm>
            <a:off x="1242026" y="2746988"/>
            <a:ext cx="246380" cy="271020"/>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68576" tIns="34288" rIns="68576" bIns="34288" numCol="1" anchor="t" anchorCtr="0" compatLnSpc="1">
            <a:prstTxWarp prst="textNoShape">
              <a:avLst/>
            </a:prstTxWarp>
          </a:bodyPr>
          <a:lstStyle/>
          <a:p>
            <a:pP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11"/>
          <p:cNvSpPr>
            <a:spLocks noChangeAspect="1"/>
          </p:cNvSpPr>
          <p:nvPr/>
        </p:nvSpPr>
        <p:spPr bwMode="auto">
          <a:xfrm>
            <a:off x="4885831" y="2787795"/>
            <a:ext cx="303886" cy="197558"/>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68576" tIns="34288" rIns="68576" bIns="34288" numCol="1" anchor="t" anchorCtr="0" compatLnSpc="1">
            <a:prstTxWarp prst="textNoShape">
              <a:avLst/>
            </a:prstTxWarp>
          </a:bodyPr>
          <a:lstStyle/>
          <a:p>
            <a:pP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16"/>
          <p:cNvSpPr>
            <a:spLocks noChangeAspect="1" noEditPoints="1"/>
          </p:cNvSpPr>
          <p:nvPr/>
        </p:nvSpPr>
        <p:spPr bwMode="auto">
          <a:xfrm>
            <a:off x="3058118" y="3588253"/>
            <a:ext cx="281104" cy="28078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68576" tIns="34288" rIns="68576" bIns="34288" numCol="1" anchor="t" anchorCtr="0" compatLnSpc="1">
            <a:prstTxWarp prst="textNoShape">
              <a:avLst/>
            </a:prstTxWarp>
          </a:bodyPr>
          <a:lstStyle/>
          <a:p>
            <a:pP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21"/>
          <p:cNvSpPr>
            <a:spLocks noChangeAspect="1" noEditPoints="1"/>
          </p:cNvSpPr>
          <p:nvPr/>
        </p:nvSpPr>
        <p:spPr bwMode="auto">
          <a:xfrm>
            <a:off x="8546968" y="1150022"/>
            <a:ext cx="279905" cy="249167"/>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68576" tIns="34288" rIns="68576" bIns="34288" numCol="1" anchor="t" anchorCtr="0" compatLnSpc="1">
            <a:prstTxWarp prst="textNoShape">
              <a:avLst/>
            </a:prstTxWarp>
          </a:bodyPr>
          <a:lstStyle/>
          <a:p>
            <a:pP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26"/>
          <p:cNvSpPr>
            <a:spLocks noChangeAspect="1" noEditPoints="1"/>
          </p:cNvSpPr>
          <p:nvPr/>
        </p:nvSpPr>
        <p:spPr bwMode="auto">
          <a:xfrm>
            <a:off x="6772626" y="1957028"/>
            <a:ext cx="206206" cy="258165"/>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68576" tIns="34288" rIns="68576" bIns="34288" numCol="1" anchor="t" anchorCtr="0" compatLnSpc="1">
            <a:prstTxWarp prst="textNoShape">
              <a:avLst/>
            </a:prstTxWarp>
          </a:bodyPr>
          <a:lstStyle/>
          <a:p>
            <a:pPr>
              <a:lnSpc>
                <a:spcPct val="130000"/>
              </a:lnSpc>
            </a:pP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39" name="Title 13"/>
          <p:cNvSpPr txBox="1">
            <a:spLocks/>
          </p:cNvSpPr>
          <p:nvPr/>
        </p:nvSpPr>
        <p:spPr>
          <a:xfrm>
            <a:off x="877798" y="3033013"/>
            <a:ext cx="974834" cy="349926"/>
          </a:xfrm>
          <a:prstGeom prst="rect">
            <a:avLst/>
          </a:prstGeom>
        </p:spPr>
        <p:txBody>
          <a:bodyPr vert="horz" lIns="68576" tIns="34288" rIns="68576" bIns="34288"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3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标题文字</a:t>
            </a:r>
            <a:endParaRPr 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itle 13"/>
          <p:cNvSpPr txBox="1">
            <a:spLocks/>
          </p:cNvSpPr>
          <p:nvPr/>
        </p:nvSpPr>
        <p:spPr>
          <a:xfrm>
            <a:off x="2711252" y="3836241"/>
            <a:ext cx="974834" cy="349926"/>
          </a:xfrm>
          <a:prstGeom prst="rect">
            <a:avLst/>
          </a:prstGeom>
        </p:spPr>
        <p:txBody>
          <a:bodyPr vert="horz" lIns="68576" tIns="34288" rIns="68576" bIns="34288"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3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标题文字</a:t>
            </a:r>
            <a:endParaRPr 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itle 13"/>
          <p:cNvSpPr txBox="1">
            <a:spLocks/>
          </p:cNvSpPr>
          <p:nvPr/>
        </p:nvSpPr>
        <p:spPr>
          <a:xfrm>
            <a:off x="4539815" y="2996701"/>
            <a:ext cx="974834" cy="349926"/>
          </a:xfrm>
          <a:prstGeom prst="rect">
            <a:avLst/>
          </a:prstGeom>
        </p:spPr>
        <p:txBody>
          <a:bodyPr vert="horz" lIns="68576" tIns="34288" rIns="68576" bIns="34288"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3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标题文字</a:t>
            </a:r>
            <a:endParaRPr 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itle 13"/>
          <p:cNvSpPr txBox="1">
            <a:spLocks/>
          </p:cNvSpPr>
          <p:nvPr/>
        </p:nvSpPr>
        <p:spPr>
          <a:xfrm>
            <a:off x="6388312" y="2197755"/>
            <a:ext cx="974834" cy="349926"/>
          </a:xfrm>
          <a:prstGeom prst="rect">
            <a:avLst/>
          </a:prstGeom>
        </p:spPr>
        <p:txBody>
          <a:bodyPr vert="horz" lIns="68576" tIns="34288" rIns="68576" bIns="34288"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3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标题文字</a:t>
            </a:r>
            <a:endParaRPr 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itle 13"/>
          <p:cNvSpPr txBox="1">
            <a:spLocks/>
          </p:cNvSpPr>
          <p:nvPr/>
        </p:nvSpPr>
        <p:spPr>
          <a:xfrm>
            <a:off x="8195339" y="1399188"/>
            <a:ext cx="974834" cy="349926"/>
          </a:xfrm>
          <a:prstGeom prst="rect">
            <a:avLst/>
          </a:prstGeom>
        </p:spPr>
        <p:txBody>
          <a:bodyPr vert="horz" lIns="68576" tIns="34288" rIns="68576" bIns="34288"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3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标题文字</a:t>
            </a:r>
            <a:endParaRPr 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文本框 58"/>
          <p:cNvSpPr txBox="1">
            <a:spLocks noChangeArrowheads="1"/>
          </p:cNvSpPr>
          <p:nvPr/>
        </p:nvSpPr>
        <p:spPr bwMode="auto">
          <a:xfrm>
            <a:off x="453815" y="1945569"/>
            <a:ext cx="1916341"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0" name="文本框 59"/>
          <p:cNvSpPr txBox="1"/>
          <p:nvPr/>
        </p:nvSpPr>
        <p:spPr>
          <a:xfrm>
            <a:off x="453815" y="1628732"/>
            <a:ext cx="2157294" cy="355034"/>
          </a:xfrm>
          <a:prstGeom prst="rect">
            <a:avLst/>
          </a:prstGeom>
          <a:noFill/>
        </p:spPr>
        <p:txBody>
          <a:bodyPr>
            <a:spAutoFit/>
          </a:bodyPr>
          <a:lstStyle/>
          <a:p>
            <a:pP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61" name="文本框 60"/>
          <p:cNvSpPr txBox="1">
            <a:spLocks noChangeArrowheads="1"/>
          </p:cNvSpPr>
          <p:nvPr/>
        </p:nvSpPr>
        <p:spPr bwMode="auto">
          <a:xfrm>
            <a:off x="4648911" y="3801900"/>
            <a:ext cx="1916341"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2" name="文本框 61"/>
          <p:cNvSpPr txBox="1"/>
          <p:nvPr/>
        </p:nvSpPr>
        <p:spPr>
          <a:xfrm>
            <a:off x="4648911" y="3485062"/>
            <a:ext cx="2157294" cy="355034"/>
          </a:xfrm>
          <a:prstGeom prst="rect">
            <a:avLst/>
          </a:prstGeom>
          <a:noFill/>
        </p:spPr>
        <p:txBody>
          <a:bodyPr>
            <a:spAutoFit/>
          </a:bodyPr>
          <a:lstStyle/>
          <a:p>
            <a:pP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63" name="文本框 62"/>
          <p:cNvSpPr txBox="1">
            <a:spLocks noChangeArrowheads="1"/>
          </p:cNvSpPr>
          <p:nvPr/>
        </p:nvSpPr>
        <p:spPr bwMode="auto">
          <a:xfrm>
            <a:off x="3547698" y="1966545"/>
            <a:ext cx="1916341"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4" name="文本框 63"/>
          <p:cNvSpPr txBox="1"/>
          <p:nvPr/>
        </p:nvSpPr>
        <p:spPr>
          <a:xfrm>
            <a:off x="3547698" y="1649707"/>
            <a:ext cx="2157294" cy="355034"/>
          </a:xfrm>
          <a:prstGeom prst="rect">
            <a:avLst/>
          </a:prstGeom>
          <a:noFill/>
        </p:spPr>
        <p:txBody>
          <a:bodyPr>
            <a:spAutoFit/>
          </a:bodyPr>
          <a:lstStyle/>
          <a:p>
            <a:pP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65" name="文本框 64"/>
          <p:cNvSpPr txBox="1">
            <a:spLocks noChangeArrowheads="1"/>
          </p:cNvSpPr>
          <p:nvPr/>
        </p:nvSpPr>
        <p:spPr bwMode="auto">
          <a:xfrm>
            <a:off x="5425004" y="1232403"/>
            <a:ext cx="1916341"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6" name="文本框 65"/>
          <p:cNvSpPr txBox="1"/>
          <p:nvPr/>
        </p:nvSpPr>
        <p:spPr>
          <a:xfrm>
            <a:off x="5425005" y="915566"/>
            <a:ext cx="2157294" cy="355034"/>
          </a:xfrm>
          <a:prstGeom prst="rect">
            <a:avLst/>
          </a:prstGeom>
          <a:noFill/>
        </p:spPr>
        <p:txBody>
          <a:bodyPr>
            <a:spAutoFit/>
          </a:bodyPr>
          <a:lstStyle/>
          <a:p>
            <a:pP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
        <p:nvSpPr>
          <p:cNvPr id="67" name="文本框 66"/>
          <p:cNvSpPr txBox="1">
            <a:spLocks noChangeArrowheads="1"/>
          </p:cNvSpPr>
          <p:nvPr/>
        </p:nvSpPr>
        <p:spPr bwMode="auto">
          <a:xfrm>
            <a:off x="6536705" y="2994344"/>
            <a:ext cx="1916341"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8" name="文本框 67"/>
          <p:cNvSpPr txBox="1"/>
          <p:nvPr/>
        </p:nvSpPr>
        <p:spPr>
          <a:xfrm>
            <a:off x="6536705" y="2677506"/>
            <a:ext cx="2157294" cy="355034"/>
          </a:xfrm>
          <a:prstGeom prst="rect">
            <a:avLst/>
          </a:prstGeom>
          <a:noFill/>
        </p:spPr>
        <p:txBody>
          <a:bodyPr>
            <a:spAutoFit/>
          </a:bodyPr>
          <a:lstStyle/>
          <a:p>
            <a:pPr>
              <a:defRPr/>
            </a:pPr>
            <a:r>
              <a:rPr lang="en-US" altLang="zh-CN" sz="1707" dirty="0">
                <a:solidFill>
                  <a:schemeClr val="tx1">
                    <a:lumMod val="65000"/>
                    <a:lumOff val="35000"/>
                  </a:schemeClr>
                </a:solidFill>
                <a:latin typeface="Franklin Gothic Book" panose="020B0503020102020204" pitchFamily="34" charset="0"/>
              </a:rPr>
              <a:t> </a:t>
            </a: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37787457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heel(1)">
                                      <p:cBhvr>
                                        <p:cTn id="11" dur="1000"/>
                                        <p:tgtEl>
                                          <p:spTgt spid="34"/>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750"/>
                                        <p:tgtEl>
                                          <p:spTgt spid="39"/>
                                        </p:tgtEl>
                                      </p:cBhvr>
                                    </p:animEffect>
                                  </p:childTnLst>
                                </p:cTn>
                              </p:par>
                            </p:childTnLst>
                          </p:cTn>
                        </p:par>
                        <p:par>
                          <p:cTn id="16" fill="hold">
                            <p:stCondLst>
                              <p:cond delay="2750"/>
                            </p:stCondLst>
                            <p:childTnLst>
                              <p:par>
                                <p:cTn id="17" presetID="22" presetClass="entr" presetSubtype="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up)">
                                      <p:cBhvr>
                                        <p:cTn id="19" dur="500"/>
                                        <p:tgtEl>
                                          <p:spTgt spid="60"/>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anim calcmode="lin" valueType="num">
                                      <p:cBhvr>
                                        <p:cTn id="23" dur="500" fill="hold"/>
                                        <p:tgtEl>
                                          <p:spTgt spid="59"/>
                                        </p:tgtEl>
                                        <p:attrNameLst>
                                          <p:attrName>ppt_x</p:attrName>
                                        </p:attrNameLst>
                                      </p:cBhvr>
                                      <p:tavLst>
                                        <p:tav tm="0">
                                          <p:val>
                                            <p:strVal val="#ppt_x"/>
                                          </p:val>
                                        </p:tav>
                                        <p:tav tm="100000">
                                          <p:val>
                                            <p:strVal val="#ppt_x"/>
                                          </p:val>
                                        </p:tav>
                                      </p:tavLst>
                                    </p:anim>
                                    <p:anim calcmode="lin" valueType="num">
                                      <p:cBhvr>
                                        <p:cTn id="24" dur="500" fill="hold"/>
                                        <p:tgtEl>
                                          <p:spTgt spid="59"/>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21" presetClass="entr" presetSubtype="1"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heel(1)">
                                      <p:cBhvr>
                                        <p:cTn id="28" dur="1000"/>
                                        <p:tgtEl>
                                          <p:spTgt spid="36"/>
                                        </p:tgtEl>
                                      </p:cBhvr>
                                    </p:animEffect>
                                  </p:childTnLst>
                                </p:cTn>
                              </p:par>
                            </p:childTnLst>
                          </p:cTn>
                        </p:par>
                        <p:par>
                          <p:cTn id="29" fill="hold">
                            <p:stCondLst>
                              <p:cond delay="4250"/>
                            </p:stCondLst>
                            <p:childTnLst>
                              <p:par>
                                <p:cTn id="30" presetID="16" presetClass="entr" presetSubtype="2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750"/>
                                        <p:tgtEl>
                                          <p:spTgt spid="40"/>
                                        </p:tgtEl>
                                      </p:cBhvr>
                                    </p:animEffect>
                                  </p:childTnLst>
                                </p:cTn>
                              </p:par>
                            </p:childTnLst>
                          </p:cTn>
                        </p:par>
                        <p:par>
                          <p:cTn id="33" fill="hold">
                            <p:stCondLst>
                              <p:cond delay="5000"/>
                            </p:stCondLst>
                            <p:childTnLst>
                              <p:par>
                                <p:cTn id="34" presetID="22" presetClass="entr" presetSubtype="1" fill="hold" grpId="0"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up)">
                                      <p:cBhvr>
                                        <p:cTn id="36" dur="500"/>
                                        <p:tgtEl>
                                          <p:spTgt spid="62"/>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anim calcmode="lin" valueType="num">
                                      <p:cBhvr>
                                        <p:cTn id="40" dur="500" fill="hold"/>
                                        <p:tgtEl>
                                          <p:spTgt spid="61"/>
                                        </p:tgtEl>
                                        <p:attrNameLst>
                                          <p:attrName>ppt_x</p:attrName>
                                        </p:attrNameLst>
                                      </p:cBhvr>
                                      <p:tavLst>
                                        <p:tav tm="0">
                                          <p:val>
                                            <p:strVal val="#ppt_x"/>
                                          </p:val>
                                        </p:tav>
                                        <p:tav tm="100000">
                                          <p:val>
                                            <p:strVal val="#ppt_x"/>
                                          </p:val>
                                        </p:tav>
                                      </p:tavLst>
                                    </p:anim>
                                    <p:anim calcmode="lin" valueType="num">
                                      <p:cBhvr>
                                        <p:cTn id="41" dur="500" fill="hold"/>
                                        <p:tgtEl>
                                          <p:spTgt spid="61"/>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21" presetClass="entr" presetSubtype="1"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1000"/>
                                        <p:tgtEl>
                                          <p:spTgt spid="35"/>
                                        </p:tgtEl>
                                      </p:cBhvr>
                                    </p:animEffect>
                                  </p:childTnLst>
                                </p:cTn>
                              </p:par>
                            </p:childTnLst>
                          </p:cTn>
                        </p:par>
                        <p:par>
                          <p:cTn id="46" fill="hold">
                            <p:stCondLst>
                              <p:cond delay="6500"/>
                            </p:stCondLst>
                            <p:childTnLst>
                              <p:par>
                                <p:cTn id="47" presetID="16" presetClass="entr" presetSubtype="21"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750"/>
                                        <p:tgtEl>
                                          <p:spTgt spid="41"/>
                                        </p:tgtEl>
                                      </p:cBhvr>
                                    </p:animEffect>
                                  </p:childTnLst>
                                </p:cTn>
                              </p:par>
                            </p:childTnLst>
                          </p:cTn>
                        </p:par>
                        <p:par>
                          <p:cTn id="50" fill="hold">
                            <p:stCondLst>
                              <p:cond delay="7250"/>
                            </p:stCondLst>
                            <p:childTnLst>
                              <p:par>
                                <p:cTn id="51" presetID="22" presetClass="entr" presetSubtype="1" fill="hold" grpId="0"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500"/>
                                        <p:tgtEl>
                                          <p:spTgt spid="64"/>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anim calcmode="lin" valueType="num">
                                      <p:cBhvr>
                                        <p:cTn id="57" dur="500" fill="hold"/>
                                        <p:tgtEl>
                                          <p:spTgt spid="63"/>
                                        </p:tgtEl>
                                        <p:attrNameLst>
                                          <p:attrName>ppt_x</p:attrName>
                                        </p:attrNameLst>
                                      </p:cBhvr>
                                      <p:tavLst>
                                        <p:tav tm="0">
                                          <p:val>
                                            <p:strVal val="#ppt_x"/>
                                          </p:val>
                                        </p:tav>
                                        <p:tav tm="100000">
                                          <p:val>
                                            <p:strVal val="#ppt_x"/>
                                          </p:val>
                                        </p:tav>
                                      </p:tavLst>
                                    </p:anim>
                                    <p:anim calcmode="lin" valueType="num">
                                      <p:cBhvr>
                                        <p:cTn id="58" dur="500" fill="hold"/>
                                        <p:tgtEl>
                                          <p:spTgt spid="63"/>
                                        </p:tgtEl>
                                        <p:attrNameLst>
                                          <p:attrName>ppt_y</p:attrName>
                                        </p:attrNameLst>
                                      </p:cBhvr>
                                      <p:tavLst>
                                        <p:tav tm="0">
                                          <p:val>
                                            <p:strVal val="#ppt_y+.1"/>
                                          </p:val>
                                        </p:tav>
                                        <p:tav tm="100000">
                                          <p:val>
                                            <p:strVal val="#ppt_y"/>
                                          </p:val>
                                        </p:tav>
                                      </p:tavLst>
                                    </p:anim>
                                  </p:childTnLst>
                                </p:cTn>
                              </p:par>
                            </p:childTnLst>
                          </p:cTn>
                        </p:par>
                        <p:par>
                          <p:cTn id="59" fill="hold">
                            <p:stCondLst>
                              <p:cond delay="7750"/>
                            </p:stCondLst>
                            <p:childTnLst>
                              <p:par>
                                <p:cTn id="60" presetID="21" presetClass="entr" presetSubtype="1"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heel(1)">
                                      <p:cBhvr>
                                        <p:cTn id="62" dur="1000"/>
                                        <p:tgtEl>
                                          <p:spTgt spid="38"/>
                                        </p:tgtEl>
                                      </p:cBhvr>
                                    </p:animEffect>
                                  </p:childTnLst>
                                </p:cTn>
                              </p:par>
                            </p:childTnLst>
                          </p:cTn>
                        </p:par>
                        <p:par>
                          <p:cTn id="63" fill="hold">
                            <p:stCondLst>
                              <p:cond delay="8750"/>
                            </p:stCondLst>
                            <p:childTnLst>
                              <p:par>
                                <p:cTn id="64" presetID="16" presetClass="entr" presetSubtype="21"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750"/>
                                        <p:tgtEl>
                                          <p:spTgt spid="42"/>
                                        </p:tgtEl>
                                      </p:cBhvr>
                                    </p:animEffect>
                                  </p:childTnLst>
                                </p:cTn>
                              </p:par>
                            </p:childTnLst>
                          </p:cTn>
                        </p:par>
                        <p:par>
                          <p:cTn id="67" fill="hold">
                            <p:stCondLst>
                              <p:cond delay="9500"/>
                            </p:stCondLst>
                            <p:childTnLst>
                              <p:par>
                                <p:cTn id="68" presetID="22" presetClass="entr" presetSubtype="1" fill="hold" grpId="0"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wipe(up)">
                                      <p:cBhvr>
                                        <p:cTn id="70" dur="500"/>
                                        <p:tgtEl>
                                          <p:spTgt spid="68"/>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anim calcmode="lin" valueType="num">
                                      <p:cBhvr>
                                        <p:cTn id="74" dur="500" fill="hold"/>
                                        <p:tgtEl>
                                          <p:spTgt spid="67"/>
                                        </p:tgtEl>
                                        <p:attrNameLst>
                                          <p:attrName>ppt_x</p:attrName>
                                        </p:attrNameLst>
                                      </p:cBhvr>
                                      <p:tavLst>
                                        <p:tav tm="0">
                                          <p:val>
                                            <p:strVal val="#ppt_x"/>
                                          </p:val>
                                        </p:tav>
                                        <p:tav tm="100000">
                                          <p:val>
                                            <p:strVal val="#ppt_x"/>
                                          </p:val>
                                        </p:tav>
                                      </p:tavLst>
                                    </p:anim>
                                    <p:anim calcmode="lin" valueType="num">
                                      <p:cBhvr>
                                        <p:cTn id="75" dur="500" fill="hold"/>
                                        <p:tgtEl>
                                          <p:spTgt spid="67"/>
                                        </p:tgtEl>
                                        <p:attrNameLst>
                                          <p:attrName>ppt_y</p:attrName>
                                        </p:attrNameLst>
                                      </p:cBhvr>
                                      <p:tavLst>
                                        <p:tav tm="0">
                                          <p:val>
                                            <p:strVal val="#ppt_y+.1"/>
                                          </p:val>
                                        </p:tav>
                                        <p:tav tm="100000">
                                          <p:val>
                                            <p:strVal val="#ppt_y"/>
                                          </p:val>
                                        </p:tav>
                                      </p:tavLst>
                                    </p:anim>
                                  </p:childTnLst>
                                </p:cTn>
                              </p:par>
                            </p:childTnLst>
                          </p:cTn>
                        </p:par>
                        <p:par>
                          <p:cTn id="76" fill="hold">
                            <p:stCondLst>
                              <p:cond delay="10000"/>
                            </p:stCondLst>
                            <p:childTnLst>
                              <p:par>
                                <p:cTn id="77" presetID="21" presetClass="entr" presetSubtype="1"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heel(1)">
                                      <p:cBhvr>
                                        <p:cTn id="79" dur="1000"/>
                                        <p:tgtEl>
                                          <p:spTgt spid="37"/>
                                        </p:tgtEl>
                                      </p:cBhvr>
                                    </p:animEffect>
                                  </p:childTnLst>
                                </p:cTn>
                              </p:par>
                            </p:childTnLst>
                          </p:cTn>
                        </p:par>
                        <p:par>
                          <p:cTn id="80" fill="hold">
                            <p:stCondLst>
                              <p:cond delay="11000"/>
                            </p:stCondLst>
                            <p:childTnLst>
                              <p:par>
                                <p:cTn id="81" presetID="16" presetClass="entr" presetSubtype="21"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750"/>
                                        <p:tgtEl>
                                          <p:spTgt spid="43"/>
                                        </p:tgtEl>
                                      </p:cBhvr>
                                    </p:animEffect>
                                  </p:childTnLst>
                                </p:cTn>
                              </p:par>
                            </p:childTnLst>
                          </p:cTn>
                        </p:par>
                        <p:par>
                          <p:cTn id="84" fill="hold">
                            <p:stCondLst>
                              <p:cond delay="11750"/>
                            </p:stCondLst>
                            <p:childTnLst>
                              <p:par>
                                <p:cTn id="85" presetID="22" presetClass="entr" presetSubtype="1" fill="hold" grpId="0" nodeType="after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ipe(up)">
                                      <p:cBhvr>
                                        <p:cTn id="87" dur="500"/>
                                        <p:tgtEl>
                                          <p:spTgt spid="66"/>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anim calcmode="lin" valueType="num">
                                      <p:cBhvr>
                                        <p:cTn id="91" dur="500" fill="hold"/>
                                        <p:tgtEl>
                                          <p:spTgt spid="65"/>
                                        </p:tgtEl>
                                        <p:attrNameLst>
                                          <p:attrName>ppt_x</p:attrName>
                                        </p:attrNameLst>
                                      </p:cBhvr>
                                      <p:tavLst>
                                        <p:tav tm="0">
                                          <p:val>
                                            <p:strVal val="#ppt_x"/>
                                          </p:val>
                                        </p:tav>
                                        <p:tav tm="100000">
                                          <p:val>
                                            <p:strVal val="#ppt_x"/>
                                          </p:val>
                                        </p:tav>
                                      </p:tavLst>
                                    </p:anim>
                                    <p:anim calcmode="lin" valueType="num">
                                      <p:cBhvr>
                                        <p:cTn id="92" dur="5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p:bldP spid="40" grpId="0"/>
      <p:bldP spid="41" grpId="0"/>
      <p:bldP spid="42" grpId="0"/>
      <p:bldP spid="43" grpId="0"/>
      <p:bldP spid="59" grpId="0"/>
      <p:bldP spid="60" grpId="0"/>
      <p:bldP spid="61" grpId="0"/>
      <p:bldP spid="62" grpId="0"/>
      <p:bldP spid="63" grpId="0"/>
      <p:bldP spid="64" grpId="0"/>
      <p:bldP spid="65" grpId="0"/>
      <p:bldP spid="66" grpId="0"/>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Block Arc 51"/>
          <p:cNvSpPr/>
          <p:nvPr/>
        </p:nvSpPr>
        <p:spPr>
          <a:xfrm>
            <a:off x="926410" y="1800022"/>
            <a:ext cx="1662887" cy="1662887"/>
          </a:xfrm>
          <a:prstGeom prst="blockArc">
            <a:avLst>
              <a:gd name="adj1" fmla="val 10800000"/>
              <a:gd name="adj2" fmla="val 3"/>
              <a:gd name="adj3" fmla="val 15291"/>
            </a:avLst>
          </a:prstGeom>
          <a:solidFill>
            <a:srgbClr val="108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dirty="0">
              <a:solidFill>
                <a:schemeClr val="tx1"/>
              </a:solidFill>
              <a:cs typeface="+mn-ea"/>
              <a:sym typeface="+mn-lt"/>
            </a:endParaRPr>
          </a:p>
        </p:txBody>
      </p:sp>
      <p:sp>
        <p:nvSpPr>
          <p:cNvPr id="53" name="Block Arc 52"/>
          <p:cNvSpPr/>
          <p:nvPr/>
        </p:nvSpPr>
        <p:spPr>
          <a:xfrm rot="10800000">
            <a:off x="2341803" y="1797860"/>
            <a:ext cx="1662887" cy="1662887"/>
          </a:xfrm>
          <a:prstGeom prst="blockArc">
            <a:avLst>
              <a:gd name="adj1" fmla="val 10800000"/>
              <a:gd name="adj2" fmla="val 3"/>
              <a:gd name="adj3" fmla="val 15291"/>
            </a:avLst>
          </a:prstGeom>
          <a:solidFill>
            <a:srgbClr val="8CC94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dirty="0">
              <a:solidFill>
                <a:schemeClr val="tx1"/>
              </a:solidFill>
              <a:cs typeface="+mn-ea"/>
              <a:sym typeface="+mn-lt"/>
            </a:endParaRPr>
          </a:p>
        </p:txBody>
      </p:sp>
      <p:sp>
        <p:nvSpPr>
          <p:cNvPr id="54" name="Block Arc 53"/>
          <p:cNvSpPr/>
          <p:nvPr/>
        </p:nvSpPr>
        <p:spPr>
          <a:xfrm>
            <a:off x="3752710" y="1800022"/>
            <a:ext cx="1662887" cy="1662887"/>
          </a:xfrm>
          <a:prstGeom prst="blockArc">
            <a:avLst>
              <a:gd name="adj1" fmla="val 10800000"/>
              <a:gd name="adj2" fmla="val 3"/>
              <a:gd name="adj3" fmla="val 15291"/>
            </a:avLst>
          </a:prstGeom>
          <a:solidFill>
            <a:srgbClr val="108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dirty="0">
              <a:solidFill>
                <a:schemeClr val="tx1"/>
              </a:solidFill>
              <a:cs typeface="+mn-ea"/>
              <a:sym typeface="+mn-lt"/>
            </a:endParaRPr>
          </a:p>
        </p:txBody>
      </p:sp>
      <p:sp>
        <p:nvSpPr>
          <p:cNvPr id="55" name="Block Arc 54"/>
          <p:cNvSpPr/>
          <p:nvPr/>
        </p:nvSpPr>
        <p:spPr>
          <a:xfrm rot="10800000">
            <a:off x="5165019" y="1797860"/>
            <a:ext cx="1662887" cy="1662887"/>
          </a:xfrm>
          <a:prstGeom prst="blockArc">
            <a:avLst>
              <a:gd name="adj1" fmla="val 10800000"/>
              <a:gd name="adj2" fmla="val 3"/>
              <a:gd name="adj3" fmla="val 15291"/>
            </a:avLst>
          </a:prstGeom>
          <a:solidFill>
            <a:srgbClr val="8CC94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dirty="0">
              <a:solidFill>
                <a:schemeClr val="tx1"/>
              </a:solidFill>
              <a:cs typeface="+mn-ea"/>
              <a:sym typeface="+mn-lt"/>
            </a:endParaRPr>
          </a:p>
        </p:txBody>
      </p:sp>
      <p:sp>
        <p:nvSpPr>
          <p:cNvPr id="56" name="Block Arc 55"/>
          <p:cNvSpPr/>
          <p:nvPr/>
        </p:nvSpPr>
        <p:spPr>
          <a:xfrm>
            <a:off x="6572769" y="1800022"/>
            <a:ext cx="1662887" cy="1662887"/>
          </a:xfrm>
          <a:prstGeom prst="blockArc">
            <a:avLst>
              <a:gd name="adj1" fmla="val 10800000"/>
              <a:gd name="adj2" fmla="val 3"/>
              <a:gd name="adj3" fmla="val 15291"/>
            </a:avLst>
          </a:prstGeom>
          <a:solidFill>
            <a:srgbClr val="108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dirty="0">
              <a:solidFill>
                <a:schemeClr val="tx1"/>
              </a:solidFill>
              <a:cs typeface="+mn-ea"/>
              <a:sym typeface="+mn-lt"/>
            </a:endParaRPr>
          </a:p>
        </p:txBody>
      </p:sp>
      <p:grpSp>
        <p:nvGrpSpPr>
          <p:cNvPr id="8" name="组合 7"/>
          <p:cNvGrpSpPr/>
          <p:nvPr/>
        </p:nvGrpSpPr>
        <p:grpSpPr>
          <a:xfrm>
            <a:off x="1573890" y="1860702"/>
            <a:ext cx="6016318" cy="1662027"/>
            <a:chOff x="2212760" y="2896600"/>
            <a:chExt cx="8461492" cy="2337515"/>
          </a:xfrm>
        </p:grpSpPr>
        <p:sp>
          <p:nvSpPr>
            <p:cNvPr id="76" name="TextBox 75"/>
            <p:cNvSpPr txBox="1"/>
            <p:nvPr/>
          </p:nvSpPr>
          <p:spPr>
            <a:xfrm>
              <a:off x="2212760" y="4957082"/>
              <a:ext cx="468938" cy="277033"/>
            </a:xfrm>
            <a:prstGeom prst="rect">
              <a:avLst/>
            </a:prstGeom>
            <a:noFill/>
          </p:spPr>
          <p:txBody>
            <a:bodyPr wrap="none" lIns="0" tIns="0" rIns="0" bIns="0" rtlCol="0" anchor="ctr">
              <a:spAutoFit/>
            </a:bodyPr>
            <a:lstStyle/>
            <a:p>
              <a:pPr algn="ctr" defTabSz="914261">
                <a:spcBef>
                  <a:spcPct val="20000"/>
                </a:spcBef>
                <a:defRPr/>
              </a:pPr>
              <a:r>
                <a:rPr lang="en-US" sz="1280" b="1" dirty="0">
                  <a:solidFill>
                    <a:srgbClr val="108036"/>
                  </a:solidFill>
                  <a:cs typeface="+mn-ea"/>
                  <a:sym typeface="+mn-lt"/>
                </a:rPr>
                <a:t>2013</a:t>
              </a:r>
              <a:endParaRPr lang="en-US" sz="1280" dirty="0">
                <a:solidFill>
                  <a:srgbClr val="108036"/>
                </a:solidFill>
                <a:cs typeface="+mn-ea"/>
                <a:sym typeface="+mn-lt"/>
              </a:endParaRPr>
            </a:p>
          </p:txBody>
        </p:sp>
        <p:sp>
          <p:nvSpPr>
            <p:cNvPr id="78" name="TextBox 77"/>
            <p:cNvSpPr txBox="1"/>
            <p:nvPr/>
          </p:nvSpPr>
          <p:spPr>
            <a:xfrm>
              <a:off x="4186861" y="2896600"/>
              <a:ext cx="468938" cy="277033"/>
            </a:xfrm>
            <a:prstGeom prst="rect">
              <a:avLst/>
            </a:prstGeom>
            <a:noFill/>
          </p:spPr>
          <p:txBody>
            <a:bodyPr wrap="none" lIns="0" tIns="0" rIns="0" bIns="0" rtlCol="0" anchor="ctr">
              <a:spAutoFit/>
            </a:bodyPr>
            <a:lstStyle/>
            <a:p>
              <a:pPr algn="ctr" defTabSz="914261">
                <a:spcBef>
                  <a:spcPct val="20000"/>
                </a:spcBef>
                <a:defRPr/>
              </a:pPr>
              <a:r>
                <a:rPr lang="en-US" sz="1280" b="1" dirty="0">
                  <a:solidFill>
                    <a:srgbClr val="108036"/>
                  </a:solidFill>
                  <a:cs typeface="+mn-ea"/>
                  <a:sym typeface="+mn-lt"/>
                </a:rPr>
                <a:t>2014</a:t>
              </a:r>
              <a:endParaRPr lang="en-US" sz="1280" dirty="0">
                <a:solidFill>
                  <a:srgbClr val="108036"/>
                </a:solidFill>
                <a:cs typeface="+mn-ea"/>
                <a:sym typeface="+mn-lt"/>
              </a:endParaRPr>
            </a:p>
          </p:txBody>
        </p:sp>
        <p:sp>
          <p:nvSpPr>
            <p:cNvPr id="79" name="TextBox 78"/>
            <p:cNvSpPr txBox="1"/>
            <p:nvPr/>
          </p:nvSpPr>
          <p:spPr>
            <a:xfrm>
              <a:off x="6227117" y="4957082"/>
              <a:ext cx="468938" cy="277033"/>
            </a:xfrm>
            <a:prstGeom prst="rect">
              <a:avLst/>
            </a:prstGeom>
            <a:noFill/>
          </p:spPr>
          <p:txBody>
            <a:bodyPr wrap="none" lIns="0" tIns="0" rIns="0" bIns="0" rtlCol="0" anchor="ctr">
              <a:spAutoFit/>
            </a:bodyPr>
            <a:lstStyle/>
            <a:p>
              <a:pPr algn="ctr" defTabSz="914261">
                <a:spcBef>
                  <a:spcPct val="20000"/>
                </a:spcBef>
                <a:defRPr/>
              </a:pPr>
              <a:r>
                <a:rPr lang="en-US" sz="1280" b="1" dirty="0">
                  <a:solidFill>
                    <a:srgbClr val="108036"/>
                  </a:solidFill>
                  <a:cs typeface="+mn-ea"/>
                  <a:sym typeface="+mn-lt"/>
                </a:rPr>
                <a:t>2015</a:t>
              </a:r>
              <a:endParaRPr lang="en-US" sz="1280" dirty="0">
                <a:solidFill>
                  <a:srgbClr val="108036"/>
                </a:solidFill>
                <a:cs typeface="+mn-ea"/>
                <a:sym typeface="+mn-lt"/>
              </a:endParaRPr>
            </a:p>
          </p:txBody>
        </p:sp>
        <p:sp>
          <p:nvSpPr>
            <p:cNvPr id="82" name="TextBox 81"/>
            <p:cNvSpPr txBox="1"/>
            <p:nvPr/>
          </p:nvSpPr>
          <p:spPr>
            <a:xfrm>
              <a:off x="8180179" y="2896600"/>
              <a:ext cx="468938" cy="277033"/>
            </a:xfrm>
            <a:prstGeom prst="rect">
              <a:avLst/>
            </a:prstGeom>
            <a:noFill/>
          </p:spPr>
          <p:txBody>
            <a:bodyPr wrap="none" lIns="0" tIns="0" rIns="0" bIns="0" rtlCol="0" anchor="ctr">
              <a:spAutoFit/>
            </a:bodyPr>
            <a:lstStyle/>
            <a:p>
              <a:pPr algn="ctr" defTabSz="914261">
                <a:spcBef>
                  <a:spcPct val="20000"/>
                </a:spcBef>
                <a:defRPr/>
              </a:pPr>
              <a:r>
                <a:rPr lang="en-US" sz="1280" b="1" dirty="0">
                  <a:solidFill>
                    <a:srgbClr val="108036"/>
                  </a:solidFill>
                  <a:cs typeface="+mn-ea"/>
                  <a:sym typeface="+mn-lt"/>
                </a:rPr>
                <a:t>2016</a:t>
              </a:r>
              <a:endParaRPr lang="en-US" sz="1280" dirty="0">
                <a:solidFill>
                  <a:srgbClr val="108036"/>
                </a:solidFill>
                <a:cs typeface="+mn-ea"/>
                <a:sym typeface="+mn-lt"/>
              </a:endParaRPr>
            </a:p>
          </p:txBody>
        </p:sp>
        <p:sp>
          <p:nvSpPr>
            <p:cNvPr id="83" name="TextBox 82"/>
            <p:cNvSpPr txBox="1"/>
            <p:nvPr/>
          </p:nvSpPr>
          <p:spPr>
            <a:xfrm>
              <a:off x="10205314" y="4957082"/>
              <a:ext cx="468938" cy="277033"/>
            </a:xfrm>
            <a:prstGeom prst="rect">
              <a:avLst/>
            </a:prstGeom>
            <a:noFill/>
          </p:spPr>
          <p:txBody>
            <a:bodyPr wrap="none" lIns="0" tIns="0" rIns="0" bIns="0" rtlCol="0" anchor="ctr">
              <a:spAutoFit/>
            </a:bodyPr>
            <a:lstStyle/>
            <a:p>
              <a:pPr algn="ctr" defTabSz="914261">
                <a:spcBef>
                  <a:spcPct val="20000"/>
                </a:spcBef>
                <a:defRPr/>
              </a:pPr>
              <a:r>
                <a:rPr lang="en-US" sz="1280" b="1" dirty="0">
                  <a:solidFill>
                    <a:srgbClr val="108036"/>
                  </a:solidFill>
                  <a:cs typeface="+mn-ea"/>
                  <a:sym typeface="+mn-lt"/>
                </a:rPr>
                <a:t>2017</a:t>
              </a:r>
              <a:endParaRPr lang="en-US" sz="1280" dirty="0">
                <a:solidFill>
                  <a:srgbClr val="108036"/>
                </a:solidFill>
                <a:cs typeface="+mn-ea"/>
                <a:sym typeface="+mn-lt"/>
              </a:endParaRPr>
            </a:p>
          </p:txBody>
        </p:sp>
      </p:grpSp>
      <p:grpSp>
        <p:nvGrpSpPr>
          <p:cNvPr id="9" name="组合 8"/>
          <p:cNvGrpSpPr/>
          <p:nvPr/>
        </p:nvGrpSpPr>
        <p:grpSpPr>
          <a:xfrm>
            <a:off x="1287338" y="2160428"/>
            <a:ext cx="973786" cy="990229"/>
            <a:chOff x="1757991" y="3318141"/>
            <a:chExt cx="1369556" cy="1392682"/>
          </a:xfrm>
        </p:grpSpPr>
        <p:grpSp>
          <p:nvGrpSpPr>
            <p:cNvPr id="2" name="组合 1"/>
            <p:cNvGrpSpPr/>
            <p:nvPr/>
          </p:nvGrpSpPr>
          <p:grpSpPr>
            <a:xfrm>
              <a:off x="1757991" y="3318141"/>
              <a:ext cx="1369556" cy="1392682"/>
              <a:chOff x="1101935" y="1054869"/>
              <a:chExt cx="1369556" cy="1392682"/>
            </a:xfrm>
          </p:grpSpPr>
          <p:sp>
            <p:nvSpPr>
              <p:cNvPr id="48"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Freeform 116"/>
            <p:cNvSpPr>
              <a:spLocks noEditPoints="1"/>
            </p:cNvSpPr>
            <p:nvPr/>
          </p:nvSpPr>
          <p:spPr bwMode="auto">
            <a:xfrm>
              <a:off x="2200276" y="3828795"/>
              <a:ext cx="460506" cy="371376"/>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rgbClr val="108036"/>
            </a:solidFill>
            <a:ln w="9525">
              <a:noFill/>
              <a:round/>
              <a:headEnd/>
              <a:tailEnd/>
            </a:ln>
            <a:effectLst>
              <a:outerShdw blurRad="50800" dist="38100" dir="2700000" algn="tl" rotWithShape="0">
                <a:prstClr val="black">
                  <a:alpha val="40000"/>
                </a:prstClr>
              </a:outerShdw>
            </a:effectLst>
          </p:spPr>
          <p:txBody>
            <a:bodyPr vert="horz" wrap="square" lIns="91423" tIns="45712" rIns="91423" bIns="45712" numCol="1" anchor="t" anchorCtr="0" compatLnSpc="1">
              <a:prstTxWarp prst="textNoShape">
                <a:avLst/>
              </a:prstTxWarp>
            </a:bodyPr>
            <a:lstStyle/>
            <a:p>
              <a:endParaRPr lang="en-US" sz="1280">
                <a:cs typeface="+mn-ea"/>
                <a:sym typeface="+mn-lt"/>
              </a:endParaRPr>
            </a:p>
          </p:txBody>
        </p:sp>
      </p:grpSp>
      <p:grpSp>
        <p:nvGrpSpPr>
          <p:cNvPr id="11" name="组合 10"/>
          <p:cNvGrpSpPr/>
          <p:nvPr/>
        </p:nvGrpSpPr>
        <p:grpSpPr>
          <a:xfrm>
            <a:off x="4102989" y="2160428"/>
            <a:ext cx="973786" cy="990229"/>
            <a:chOff x="5729916" y="3318141"/>
            <a:chExt cx="1369556" cy="1392682"/>
          </a:xfrm>
        </p:grpSpPr>
        <p:grpSp>
          <p:nvGrpSpPr>
            <p:cNvPr id="59" name="组合 58"/>
            <p:cNvGrpSpPr/>
            <p:nvPr/>
          </p:nvGrpSpPr>
          <p:grpSpPr>
            <a:xfrm>
              <a:off x="5729916" y="3318141"/>
              <a:ext cx="1369556" cy="1392682"/>
              <a:chOff x="1101935" y="1054869"/>
              <a:chExt cx="1369556" cy="1392682"/>
            </a:xfrm>
          </p:grpSpPr>
          <p:sp>
            <p:nvSpPr>
              <p:cNvPr id="60"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Freeform 178"/>
            <p:cNvSpPr>
              <a:spLocks noEditPoints="1"/>
            </p:cNvSpPr>
            <p:nvPr/>
          </p:nvSpPr>
          <p:spPr bwMode="auto">
            <a:xfrm>
              <a:off x="6172201" y="3837395"/>
              <a:ext cx="509470" cy="383716"/>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108036"/>
            </a:solidFill>
            <a:ln w="9525">
              <a:noFill/>
              <a:round/>
              <a:headEnd/>
              <a:tailEnd/>
            </a:ln>
            <a:effectLst>
              <a:outerShdw blurRad="50800" dist="38100" dir="2700000" algn="tl" rotWithShape="0">
                <a:prstClr val="black">
                  <a:alpha val="40000"/>
                </a:prstClr>
              </a:outerShdw>
            </a:effectLst>
          </p:spPr>
          <p:txBody>
            <a:bodyPr vert="horz" wrap="square" lIns="91423" tIns="45712" rIns="91423" bIns="45712" numCol="1" anchor="t" anchorCtr="0" compatLnSpc="1">
              <a:prstTxWarp prst="textNoShape">
                <a:avLst/>
              </a:prstTxWarp>
            </a:bodyPr>
            <a:lstStyle/>
            <a:p>
              <a:endParaRPr lang="en-US" sz="1280">
                <a:cs typeface="+mn-ea"/>
                <a:sym typeface="+mn-lt"/>
              </a:endParaRPr>
            </a:p>
          </p:txBody>
        </p:sp>
      </p:grpSp>
      <p:grpSp>
        <p:nvGrpSpPr>
          <p:cNvPr id="10" name="组合 9"/>
          <p:cNvGrpSpPr/>
          <p:nvPr/>
        </p:nvGrpSpPr>
        <p:grpSpPr>
          <a:xfrm>
            <a:off x="2672763" y="2160428"/>
            <a:ext cx="973786" cy="990229"/>
            <a:chOff x="3758241" y="3318141"/>
            <a:chExt cx="1369556" cy="1392682"/>
          </a:xfrm>
        </p:grpSpPr>
        <p:grpSp>
          <p:nvGrpSpPr>
            <p:cNvPr id="51" name="组合 50"/>
            <p:cNvGrpSpPr/>
            <p:nvPr/>
          </p:nvGrpSpPr>
          <p:grpSpPr>
            <a:xfrm>
              <a:off x="3758241" y="3318141"/>
              <a:ext cx="1369556" cy="1392682"/>
              <a:chOff x="1101935" y="1054869"/>
              <a:chExt cx="1369556" cy="1392682"/>
            </a:xfrm>
          </p:grpSpPr>
          <p:sp>
            <p:nvSpPr>
              <p:cNvPr id="57"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8" name="Freeform 105"/>
            <p:cNvSpPr>
              <a:spLocks noEditPoints="1"/>
            </p:cNvSpPr>
            <p:nvPr/>
          </p:nvSpPr>
          <p:spPr bwMode="auto">
            <a:xfrm>
              <a:off x="4255562" y="3843339"/>
              <a:ext cx="377298" cy="371830"/>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8CC94C"/>
            </a:solidFill>
            <a:ln w="9525">
              <a:noFill/>
              <a:round/>
              <a:headEnd/>
              <a:tailEnd/>
            </a:ln>
            <a:effectLst>
              <a:outerShdw blurRad="50800" dist="38100" dir="2700000" algn="tl" rotWithShape="0">
                <a:prstClr val="black">
                  <a:alpha val="40000"/>
                </a:prstClr>
              </a:outerShdw>
            </a:effectLst>
          </p:spPr>
          <p:txBody>
            <a:bodyPr vert="horz" wrap="square" lIns="91423" tIns="45712" rIns="91423" bIns="45712" numCol="1" anchor="t" anchorCtr="0" compatLnSpc="1">
              <a:prstTxWarp prst="textNoShape">
                <a:avLst/>
              </a:prstTxWarp>
            </a:bodyPr>
            <a:lstStyle/>
            <a:p>
              <a:endParaRPr lang="en-US" sz="1280" dirty="0">
                <a:solidFill>
                  <a:schemeClr val="accent3">
                    <a:lumMod val="50000"/>
                  </a:schemeClr>
                </a:solidFill>
                <a:cs typeface="+mn-ea"/>
                <a:sym typeface="+mn-lt"/>
              </a:endParaRPr>
            </a:p>
          </p:txBody>
        </p:sp>
      </p:grpSp>
      <p:grpSp>
        <p:nvGrpSpPr>
          <p:cNvPr id="12" name="组合 11"/>
          <p:cNvGrpSpPr/>
          <p:nvPr/>
        </p:nvGrpSpPr>
        <p:grpSpPr>
          <a:xfrm>
            <a:off x="5493590" y="2119793"/>
            <a:ext cx="973786" cy="990229"/>
            <a:chOff x="7725519" y="3260991"/>
            <a:chExt cx="1369556" cy="1392682"/>
          </a:xfrm>
        </p:grpSpPr>
        <p:grpSp>
          <p:nvGrpSpPr>
            <p:cNvPr id="62" name="组合 61"/>
            <p:cNvGrpSpPr/>
            <p:nvPr/>
          </p:nvGrpSpPr>
          <p:grpSpPr>
            <a:xfrm>
              <a:off x="7725519" y="3260991"/>
              <a:ext cx="1369556" cy="1392682"/>
              <a:chOff x="1101935" y="1054869"/>
              <a:chExt cx="1369556" cy="1392682"/>
            </a:xfrm>
          </p:grpSpPr>
          <p:sp>
            <p:nvSpPr>
              <p:cNvPr id="68"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9" name="Freeform 62"/>
            <p:cNvSpPr>
              <a:spLocks noChangeAspect="1" noEditPoints="1"/>
            </p:cNvSpPr>
            <p:nvPr/>
          </p:nvSpPr>
          <p:spPr bwMode="auto">
            <a:xfrm>
              <a:off x="8179175" y="3757613"/>
              <a:ext cx="458236" cy="461898"/>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8CC94C"/>
            </a:solidFill>
            <a:ln w="9525">
              <a:noFill/>
              <a:round/>
              <a:headEnd/>
              <a:tailEnd/>
            </a:ln>
            <a:effectLst>
              <a:outerShdw blurRad="50800" dist="38100" dir="2700000" algn="tl" rotWithShape="0">
                <a:prstClr val="black">
                  <a:alpha val="40000"/>
                </a:prstClr>
              </a:outerShdw>
            </a:effectLst>
          </p:spPr>
          <p:txBody>
            <a:bodyPr vert="horz" wrap="square" lIns="91423" tIns="45712" rIns="91423" bIns="45712" numCol="1" anchor="t" anchorCtr="0" compatLnSpc="1">
              <a:prstTxWarp prst="textNoShape">
                <a:avLst/>
              </a:prstTxWarp>
            </a:bodyPr>
            <a:lstStyle/>
            <a:p>
              <a:endParaRPr lang="en-US" sz="1280">
                <a:cs typeface="+mn-ea"/>
                <a:sym typeface="+mn-lt"/>
              </a:endParaRPr>
            </a:p>
          </p:txBody>
        </p:sp>
      </p:grpSp>
      <p:grpSp>
        <p:nvGrpSpPr>
          <p:cNvPr id="13" name="组合 12"/>
          <p:cNvGrpSpPr/>
          <p:nvPr/>
        </p:nvGrpSpPr>
        <p:grpSpPr>
          <a:xfrm>
            <a:off x="6933241" y="2119793"/>
            <a:ext cx="973786" cy="990229"/>
            <a:chOff x="9697194" y="3260991"/>
            <a:chExt cx="1369556" cy="1392682"/>
          </a:xfrm>
        </p:grpSpPr>
        <p:grpSp>
          <p:nvGrpSpPr>
            <p:cNvPr id="70" name="组合 69"/>
            <p:cNvGrpSpPr/>
            <p:nvPr/>
          </p:nvGrpSpPr>
          <p:grpSpPr>
            <a:xfrm>
              <a:off x="9697194" y="3260991"/>
              <a:ext cx="1369556" cy="1392682"/>
              <a:chOff x="1101935" y="1054869"/>
              <a:chExt cx="1369556" cy="1392682"/>
            </a:xfrm>
          </p:grpSpPr>
          <p:sp>
            <p:nvSpPr>
              <p:cNvPr id="71"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0" name="Freeform 45"/>
            <p:cNvSpPr>
              <a:spLocks noEditPoints="1"/>
            </p:cNvSpPr>
            <p:nvPr/>
          </p:nvSpPr>
          <p:spPr bwMode="auto">
            <a:xfrm>
              <a:off x="10158413" y="3718564"/>
              <a:ext cx="477536" cy="477536"/>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108036"/>
            </a:solidFill>
            <a:ln w="9525">
              <a:noFill/>
              <a:round/>
              <a:headEnd/>
              <a:tailEnd/>
            </a:ln>
            <a:effectLst>
              <a:outerShdw blurRad="50800" dist="38100" dir="2700000" algn="tl" rotWithShape="0">
                <a:prstClr val="black">
                  <a:alpha val="40000"/>
                </a:prstClr>
              </a:outerShdw>
            </a:effectLst>
          </p:spPr>
          <p:txBody>
            <a:bodyPr vert="horz" wrap="square" lIns="91423" tIns="45712" rIns="91423" bIns="45712" numCol="1" anchor="t" anchorCtr="0" compatLnSpc="1">
              <a:prstTxWarp prst="textNoShape">
                <a:avLst/>
              </a:prstTxWarp>
            </a:bodyPr>
            <a:lstStyle/>
            <a:p>
              <a:endParaRPr lang="en-US" sz="1280">
                <a:cs typeface="+mn-ea"/>
                <a:sym typeface="+mn-lt"/>
              </a:endParaRPr>
            </a:p>
          </p:txBody>
        </p:sp>
      </p:grpSp>
      <p:sp>
        <p:nvSpPr>
          <p:cNvPr id="41" name="TextBox 170"/>
          <p:cNvSpPr txBox="1"/>
          <p:nvPr/>
        </p:nvSpPr>
        <p:spPr>
          <a:xfrm>
            <a:off x="782780" y="771550"/>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42" name="TextBox 171"/>
          <p:cNvSpPr txBox="1"/>
          <p:nvPr/>
        </p:nvSpPr>
        <p:spPr>
          <a:xfrm>
            <a:off x="782779" y="1158072"/>
            <a:ext cx="1995317" cy="538601"/>
          </a:xfrm>
          <a:prstGeom prst="rect">
            <a:avLst/>
          </a:prstGeom>
          <a:noFill/>
        </p:spPr>
        <p:txBody>
          <a:bodyPr wrap="square" lIns="68573" tIns="34286" rIns="68573" bIns="34286" rtlCol="0">
            <a:spAutoFit/>
          </a:bodyPr>
          <a:lstStyle/>
          <a:p>
            <a:pPr>
              <a:lnSpc>
                <a:spcPct val="130000"/>
              </a:lnSpc>
            </a:pPr>
            <a:r>
              <a:rPr lang="zh-CN" altLang="en-US"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3" name="TextBox 170"/>
          <p:cNvSpPr txBox="1"/>
          <p:nvPr/>
        </p:nvSpPr>
        <p:spPr>
          <a:xfrm>
            <a:off x="2372256" y="3643443"/>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44" name="TextBox 171"/>
          <p:cNvSpPr txBox="1"/>
          <p:nvPr/>
        </p:nvSpPr>
        <p:spPr>
          <a:xfrm>
            <a:off x="2372254" y="4029965"/>
            <a:ext cx="1995317" cy="538601"/>
          </a:xfrm>
          <a:prstGeom prst="rect">
            <a:avLst/>
          </a:prstGeom>
          <a:noFill/>
        </p:spPr>
        <p:txBody>
          <a:bodyPr wrap="square" lIns="68573" tIns="34286" rIns="68573" bIns="34286" rtlCol="0">
            <a:spAutoFit/>
          </a:bodyPr>
          <a:lstStyle/>
          <a:p>
            <a:pPr>
              <a:lnSpc>
                <a:spcPct val="130000"/>
              </a:lnSpc>
            </a:pPr>
            <a:r>
              <a:rPr lang="zh-CN" altLang="en-US"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5" name="TextBox 170"/>
          <p:cNvSpPr txBox="1"/>
          <p:nvPr/>
        </p:nvSpPr>
        <p:spPr>
          <a:xfrm>
            <a:off x="3600487" y="771550"/>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46" name="TextBox 171"/>
          <p:cNvSpPr txBox="1"/>
          <p:nvPr/>
        </p:nvSpPr>
        <p:spPr>
          <a:xfrm>
            <a:off x="3600486" y="1158072"/>
            <a:ext cx="1995317" cy="538601"/>
          </a:xfrm>
          <a:prstGeom prst="rect">
            <a:avLst/>
          </a:prstGeom>
          <a:noFill/>
        </p:spPr>
        <p:txBody>
          <a:bodyPr wrap="square" lIns="68573" tIns="34286" rIns="68573" bIns="34286" rtlCol="0">
            <a:spAutoFit/>
          </a:bodyPr>
          <a:lstStyle/>
          <a:p>
            <a:pPr>
              <a:lnSpc>
                <a:spcPct val="130000"/>
              </a:lnSpc>
            </a:pPr>
            <a:r>
              <a:rPr lang="zh-CN" altLang="en-US"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7" name="TextBox 170"/>
          <p:cNvSpPr txBox="1"/>
          <p:nvPr/>
        </p:nvSpPr>
        <p:spPr>
          <a:xfrm>
            <a:off x="5153838" y="3607319"/>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50" name="TextBox 171"/>
          <p:cNvSpPr txBox="1"/>
          <p:nvPr/>
        </p:nvSpPr>
        <p:spPr>
          <a:xfrm>
            <a:off x="5153837" y="3993841"/>
            <a:ext cx="1995317" cy="538601"/>
          </a:xfrm>
          <a:prstGeom prst="rect">
            <a:avLst/>
          </a:prstGeom>
          <a:noFill/>
        </p:spPr>
        <p:txBody>
          <a:bodyPr wrap="square" lIns="68573" tIns="34286" rIns="68573" bIns="34286" rtlCol="0">
            <a:spAutoFit/>
          </a:bodyPr>
          <a:lstStyle/>
          <a:p>
            <a:pPr>
              <a:lnSpc>
                <a:spcPct val="130000"/>
              </a:lnSpc>
            </a:pPr>
            <a:r>
              <a:rPr lang="zh-CN" altLang="en-US"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3" name="TextBox 170"/>
          <p:cNvSpPr txBox="1"/>
          <p:nvPr/>
        </p:nvSpPr>
        <p:spPr>
          <a:xfrm>
            <a:off x="6463349" y="789612"/>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64" name="TextBox 171"/>
          <p:cNvSpPr txBox="1"/>
          <p:nvPr/>
        </p:nvSpPr>
        <p:spPr>
          <a:xfrm>
            <a:off x="6463348" y="1176134"/>
            <a:ext cx="1995317" cy="538601"/>
          </a:xfrm>
          <a:prstGeom prst="rect">
            <a:avLst/>
          </a:prstGeom>
          <a:noFill/>
        </p:spPr>
        <p:txBody>
          <a:bodyPr wrap="square" lIns="68573" tIns="34286" rIns="68573" bIns="34286" rtlCol="0">
            <a:spAutoFit/>
          </a:bodyPr>
          <a:lstStyle/>
          <a:p>
            <a:pPr>
              <a:lnSpc>
                <a:spcPct val="130000"/>
              </a:lnSpc>
            </a:pPr>
            <a:r>
              <a:rPr lang="zh-CN" altLang="en-US"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82"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80" name="矩形 79"/>
          <p:cNvSpPr/>
          <p:nvPr/>
        </p:nvSpPr>
        <p:spPr>
          <a:xfrm>
            <a:off x="3662137" y="398014"/>
            <a:ext cx="1819729" cy="207301"/>
          </a:xfrm>
          <a:prstGeom prst="rect">
            <a:avLst/>
          </a:prstGeom>
          <a:effectLst/>
        </p:spPr>
        <p:txBody>
          <a:bodyPr vert="horz" wrap="none">
            <a:spAutoFit/>
          </a:bodyPr>
          <a:lstStyle/>
          <a:p>
            <a:pPr algn="ctr"/>
            <a:r>
              <a:rPr lang="en-US" altLang="zh-CN" sz="747" b="1" dirty="0">
                <a:solidFill>
                  <a:srgbClr val="8CC94C"/>
                </a:solidFill>
                <a:latin typeface="+mj-lt"/>
                <a:ea typeface="微软雅黑" panose="020B0503020204020204" pitchFamily="34" charset="-122"/>
              </a:rPr>
              <a:t>Please replace the written content</a:t>
            </a:r>
            <a:endParaRPr lang="zh-CN" altLang="en-US" sz="747" b="1" dirty="0">
              <a:solidFill>
                <a:srgbClr val="8CC94C"/>
              </a:solidFill>
              <a:latin typeface="+mj-lt"/>
              <a:ea typeface="微软雅黑" panose="020B0503020204020204" pitchFamily="34" charset="-122"/>
            </a:endParaRPr>
          </a:p>
        </p:txBody>
      </p:sp>
      <p:sp>
        <p:nvSpPr>
          <p:cNvPr id="81" name="矩形 80"/>
          <p:cNvSpPr/>
          <p:nvPr/>
        </p:nvSpPr>
        <p:spPr>
          <a:xfrm>
            <a:off x="3907395" y="170074"/>
            <a:ext cx="1329211" cy="289310"/>
          </a:xfrm>
          <a:prstGeom prst="rect">
            <a:avLst/>
          </a:prstGeom>
          <a:effectLst/>
        </p:spPr>
        <p:txBody>
          <a:bodyPr vert="horz" wrap="none">
            <a:spAutoFit/>
          </a:bodyPr>
          <a:lstStyle/>
          <a:p>
            <a:pPr algn="ctr"/>
            <a:r>
              <a:rPr lang="zh-CN" altLang="en-US" sz="1280" dirty="0">
                <a:solidFill>
                  <a:srgbClr val="108136"/>
                </a:solidFill>
                <a:latin typeface="+mj-lt"/>
                <a:ea typeface="微软雅黑" panose="020B0503020204020204" pitchFamily="34" charset="-122"/>
              </a:rPr>
              <a:t>请替换文字内容</a:t>
            </a:r>
          </a:p>
        </p:txBody>
      </p:sp>
      <p:sp>
        <p:nvSpPr>
          <p:cNvPr id="84" name="等腰三角形 83"/>
          <p:cNvSpPr/>
          <p:nvPr/>
        </p:nvSpPr>
        <p:spPr>
          <a:xfrm rot="10800000">
            <a:off x="4239163" y="-11067"/>
            <a:ext cx="665674" cy="169934"/>
          </a:xfrm>
          <a:prstGeom prst="triangle">
            <a:avLst/>
          </a:prstGeom>
          <a:solidFill>
            <a:srgbClr val="108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105556958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 calcmode="lin" valueType="num">
                                      <p:cBhvr>
                                        <p:cTn id="18" dur="500" fill="hold"/>
                                        <p:tgtEl>
                                          <p:spTgt spid="80"/>
                                        </p:tgtEl>
                                        <p:attrNameLst>
                                          <p:attrName>ppt_w</p:attrName>
                                        </p:attrNameLst>
                                      </p:cBhvr>
                                      <p:tavLst>
                                        <p:tav tm="0">
                                          <p:val>
                                            <p:fltVal val="0"/>
                                          </p:val>
                                        </p:tav>
                                        <p:tav tm="100000">
                                          <p:val>
                                            <p:strVal val="#ppt_w"/>
                                          </p:val>
                                        </p:tav>
                                      </p:tavLst>
                                    </p:anim>
                                    <p:anim calcmode="lin" valueType="num">
                                      <p:cBhvr>
                                        <p:cTn id="19" dur="500" fill="hold"/>
                                        <p:tgtEl>
                                          <p:spTgt spid="80"/>
                                        </p:tgtEl>
                                        <p:attrNameLst>
                                          <p:attrName>ppt_h</p:attrName>
                                        </p:attrNameLst>
                                      </p:cBhvr>
                                      <p:tavLst>
                                        <p:tav tm="0">
                                          <p:val>
                                            <p:fltVal val="0"/>
                                          </p:val>
                                        </p:tav>
                                        <p:tav tm="100000">
                                          <p:val>
                                            <p:strVal val="#ppt_h"/>
                                          </p:val>
                                        </p:tav>
                                      </p:tavLst>
                                    </p:anim>
                                    <p:animEffect transition="in" filter="fade">
                                      <p:cBhvr>
                                        <p:cTn id="20" dur="500"/>
                                        <p:tgtEl>
                                          <p:spTgt spid="8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100"/>
                                        <p:tgtEl>
                                          <p:spTgt spid="52"/>
                                        </p:tgtEl>
                                      </p:cBhvr>
                                    </p:animEffect>
                                  </p:childTnLst>
                                </p:cTn>
                              </p:par>
                              <p:par>
                                <p:cTn id="25" presetID="2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 presetClass="entr" presetSubtype="1"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0-#ppt_h/2"/>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23" presetClass="entr" presetSubtype="16"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 presetClass="entr" presetSubtype="4"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ppt_x"/>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anim calcmode="lin" valueType="num">
                                      <p:cBhvr>
                                        <p:cTn id="55" dur="500" fill="hold"/>
                                        <p:tgtEl>
                                          <p:spTgt spid="44"/>
                                        </p:tgtEl>
                                        <p:attrNameLst>
                                          <p:attrName>ppt_x</p:attrName>
                                        </p:attrNameLst>
                                      </p:cBhvr>
                                      <p:tavLst>
                                        <p:tav tm="0">
                                          <p:val>
                                            <p:strVal val="#ppt_x"/>
                                          </p:val>
                                        </p:tav>
                                        <p:tav tm="100000">
                                          <p:val>
                                            <p:strVal val="#ppt_x"/>
                                          </p:val>
                                        </p:tav>
                                      </p:tavLst>
                                    </p:anim>
                                    <p:anim calcmode="lin" valueType="num">
                                      <p:cBhvr>
                                        <p:cTn id="56" dur="500" fill="hold"/>
                                        <p:tgtEl>
                                          <p:spTgt spid="44"/>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left)">
                                      <p:cBhvr>
                                        <p:cTn id="60" dur="500"/>
                                        <p:tgtEl>
                                          <p:spTgt spid="54"/>
                                        </p:tgtEl>
                                      </p:cBhvr>
                                    </p:animEffect>
                                  </p:childTnLst>
                                </p:cTn>
                              </p:par>
                              <p:par>
                                <p:cTn id="61" presetID="23" presetClass="entr" presetSubtype="16"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childTnLst>
                                </p:cTn>
                              </p:par>
                            </p:childTnLst>
                          </p:cTn>
                        </p:par>
                        <p:par>
                          <p:cTn id="65" fill="hold">
                            <p:stCondLst>
                              <p:cond delay="3500"/>
                            </p:stCondLst>
                            <p:childTnLst>
                              <p:par>
                                <p:cTn id="66" presetID="2" presetClass="entr" presetSubtype="1"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500" fill="hold"/>
                                        <p:tgtEl>
                                          <p:spTgt spid="45"/>
                                        </p:tgtEl>
                                        <p:attrNameLst>
                                          <p:attrName>ppt_x</p:attrName>
                                        </p:attrNameLst>
                                      </p:cBhvr>
                                      <p:tavLst>
                                        <p:tav tm="0">
                                          <p:val>
                                            <p:strVal val="#ppt_x"/>
                                          </p:val>
                                        </p:tav>
                                        <p:tav tm="100000">
                                          <p:val>
                                            <p:strVal val="#ppt_x"/>
                                          </p:val>
                                        </p:tav>
                                      </p:tavLst>
                                    </p:anim>
                                    <p:anim calcmode="lin" valueType="num">
                                      <p:cBhvr additive="base">
                                        <p:cTn id="69" dur="500" fill="hold"/>
                                        <p:tgtEl>
                                          <p:spTgt spid="45"/>
                                        </p:tgtEl>
                                        <p:attrNameLst>
                                          <p:attrName>ppt_y</p:attrName>
                                        </p:attrNameLst>
                                      </p:cBhvr>
                                      <p:tavLst>
                                        <p:tav tm="0">
                                          <p:val>
                                            <p:strVal val="0-#ppt_h/2"/>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anim calcmode="lin" valueType="num">
                                      <p:cBhvr>
                                        <p:cTn id="73" dur="500" fill="hold"/>
                                        <p:tgtEl>
                                          <p:spTgt spid="46"/>
                                        </p:tgtEl>
                                        <p:attrNameLst>
                                          <p:attrName>ppt_x</p:attrName>
                                        </p:attrNameLst>
                                      </p:cBhvr>
                                      <p:tavLst>
                                        <p:tav tm="0">
                                          <p:val>
                                            <p:strVal val="#ppt_x"/>
                                          </p:val>
                                        </p:tav>
                                        <p:tav tm="100000">
                                          <p:val>
                                            <p:strVal val="#ppt_x"/>
                                          </p:val>
                                        </p:tav>
                                      </p:tavLst>
                                    </p:anim>
                                    <p:anim calcmode="lin" valueType="num">
                                      <p:cBhvr>
                                        <p:cTn id="74" dur="500" fill="hold"/>
                                        <p:tgtEl>
                                          <p:spTgt spid="46"/>
                                        </p:tgtEl>
                                        <p:attrNameLst>
                                          <p:attrName>ppt_y</p:attrName>
                                        </p:attrNameLst>
                                      </p:cBhvr>
                                      <p:tavLst>
                                        <p:tav tm="0">
                                          <p:val>
                                            <p:strVal val="#ppt_y+.1"/>
                                          </p:val>
                                        </p:tav>
                                        <p:tav tm="100000">
                                          <p:val>
                                            <p:strVal val="#ppt_y"/>
                                          </p:val>
                                        </p:tav>
                                      </p:tavLst>
                                    </p:anim>
                                  </p:childTnLst>
                                </p:cTn>
                              </p:par>
                            </p:childTnLst>
                          </p:cTn>
                        </p:par>
                        <p:par>
                          <p:cTn id="75" fill="hold">
                            <p:stCondLst>
                              <p:cond delay="4000"/>
                            </p:stCondLst>
                            <p:childTnLst>
                              <p:par>
                                <p:cTn id="76" presetID="22" presetClass="entr" presetSubtype="8" fill="hold" grpId="0"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par>
                                <p:cTn id="79" presetID="23" presetClass="entr" presetSubtype="16"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childTnLst>
                                </p:cTn>
                              </p:par>
                            </p:childTnLst>
                          </p:cTn>
                        </p:par>
                        <p:par>
                          <p:cTn id="83" fill="hold">
                            <p:stCondLst>
                              <p:cond delay="4500"/>
                            </p:stCondLst>
                            <p:childTnLst>
                              <p:par>
                                <p:cTn id="84" presetID="2" presetClass="entr" presetSubtype="4"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fill="hold"/>
                                        <p:tgtEl>
                                          <p:spTgt spid="47"/>
                                        </p:tgtEl>
                                        <p:attrNameLst>
                                          <p:attrName>ppt_x</p:attrName>
                                        </p:attrNameLst>
                                      </p:cBhvr>
                                      <p:tavLst>
                                        <p:tav tm="0">
                                          <p:val>
                                            <p:strVal val="#ppt_x"/>
                                          </p:val>
                                        </p:tav>
                                        <p:tav tm="100000">
                                          <p:val>
                                            <p:strVal val="#ppt_x"/>
                                          </p:val>
                                        </p:tav>
                                      </p:tavLst>
                                    </p:anim>
                                    <p:anim calcmode="lin" valueType="num">
                                      <p:cBhvr additive="base">
                                        <p:cTn id="87" dur="500" fill="hold"/>
                                        <p:tgtEl>
                                          <p:spTgt spid="47"/>
                                        </p:tgtEl>
                                        <p:attrNameLst>
                                          <p:attrName>ppt_y</p:attrName>
                                        </p:attrNameLst>
                                      </p:cBhvr>
                                      <p:tavLst>
                                        <p:tav tm="0">
                                          <p:val>
                                            <p:strVal val="1+#ppt_h/2"/>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anim calcmode="lin" valueType="num">
                                      <p:cBhvr>
                                        <p:cTn id="91" dur="500" fill="hold"/>
                                        <p:tgtEl>
                                          <p:spTgt spid="50"/>
                                        </p:tgtEl>
                                        <p:attrNameLst>
                                          <p:attrName>ppt_x</p:attrName>
                                        </p:attrNameLst>
                                      </p:cBhvr>
                                      <p:tavLst>
                                        <p:tav tm="0">
                                          <p:val>
                                            <p:strVal val="#ppt_x"/>
                                          </p:val>
                                        </p:tav>
                                        <p:tav tm="100000">
                                          <p:val>
                                            <p:strVal val="#ppt_x"/>
                                          </p:val>
                                        </p:tav>
                                      </p:tavLst>
                                    </p:anim>
                                    <p:anim calcmode="lin" valueType="num">
                                      <p:cBhvr>
                                        <p:cTn id="92" dur="500" fill="hold"/>
                                        <p:tgtEl>
                                          <p:spTgt spid="50"/>
                                        </p:tgtEl>
                                        <p:attrNameLst>
                                          <p:attrName>ppt_y</p:attrName>
                                        </p:attrNameLst>
                                      </p:cBhvr>
                                      <p:tavLst>
                                        <p:tav tm="0">
                                          <p:val>
                                            <p:strVal val="#ppt_y+.1"/>
                                          </p:val>
                                        </p:tav>
                                        <p:tav tm="100000">
                                          <p:val>
                                            <p:strVal val="#ppt_y"/>
                                          </p:val>
                                        </p:tav>
                                      </p:tavLst>
                                    </p:anim>
                                  </p:childTnLst>
                                </p:cTn>
                              </p:par>
                            </p:childTnLst>
                          </p:cTn>
                        </p:par>
                        <p:par>
                          <p:cTn id="93" fill="hold">
                            <p:stCondLst>
                              <p:cond delay="5000"/>
                            </p:stCondLst>
                            <p:childTnLst>
                              <p:par>
                                <p:cTn id="94" presetID="22" presetClass="entr" presetSubtype="8" fill="hold" grpId="0" nodeType="after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wipe(left)">
                                      <p:cBhvr>
                                        <p:cTn id="96" dur="500"/>
                                        <p:tgtEl>
                                          <p:spTgt spid="56"/>
                                        </p:tgtEl>
                                      </p:cBhvr>
                                    </p:animEffect>
                                  </p:childTnLst>
                                </p:cTn>
                              </p:par>
                              <p:par>
                                <p:cTn id="97" presetID="23" presetClass="entr" presetSubtype="16"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500" fill="hold"/>
                                        <p:tgtEl>
                                          <p:spTgt spid="13"/>
                                        </p:tgtEl>
                                        <p:attrNameLst>
                                          <p:attrName>ppt_w</p:attrName>
                                        </p:attrNameLst>
                                      </p:cBhvr>
                                      <p:tavLst>
                                        <p:tav tm="0">
                                          <p:val>
                                            <p:fltVal val="0"/>
                                          </p:val>
                                        </p:tav>
                                        <p:tav tm="100000">
                                          <p:val>
                                            <p:strVal val="#ppt_w"/>
                                          </p:val>
                                        </p:tav>
                                      </p:tavLst>
                                    </p:anim>
                                    <p:anim calcmode="lin" valueType="num">
                                      <p:cBhvr>
                                        <p:cTn id="100" dur="500" fill="hold"/>
                                        <p:tgtEl>
                                          <p:spTgt spid="13"/>
                                        </p:tgtEl>
                                        <p:attrNameLst>
                                          <p:attrName>ppt_h</p:attrName>
                                        </p:attrNameLst>
                                      </p:cBhvr>
                                      <p:tavLst>
                                        <p:tav tm="0">
                                          <p:val>
                                            <p:fltVal val="0"/>
                                          </p:val>
                                        </p:tav>
                                        <p:tav tm="100000">
                                          <p:val>
                                            <p:strVal val="#ppt_h"/>
                                          </p:val>
                                        </p:tav>
                                      </p:tavLst>
                                    </p:anim>
                                  </p:childTnLst>
                                </p:cTn>
                              </p:par>
                            </p:childTnLst>
                          </p:cTn>
                        </p:par>
                        <p:par>
                          <p:cTn id="101" fill="hold">
                            <p:stCondLst>
                              <p:cond delay="5500"/>
                            </p:stCondLst>
                            <p:childTnLst>
                              <p:par>
                                <p:cTn id="102" presetID="23" presetClass="entr" presetSubtype="16" fill="hold" nodeType="after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500" fill="hold"/>
                                        <p:tgtEl>
                                          <p:spTgt spid="8"/>
                                        </p:tgtEl>
                                        <p:attrNameLst>
                                          <p:attrName>ppt_w</p:attrName>
                                        </p:attrNameLst>
                                      </p:cBhvr>
                                      <p:tavLst>
                                        <p:tav tm="0">
                                          <p:val>
                                            <p:fltVal val="0"/>
                                          </p:val>
                                        </p:tav>
                                        <p:tav tm="100000">
                                          <p:val>
                                            <p:strVal val="#ppt_w"/>
                                          </p:val>
                                        </p:tav>
                                      </p:tavLst>
                                    </p:anim>
                                    <p:anim calcmode="lin" valueType="num">
                                      <p:cBhvr>
                                        <p:cTn id="105" dur="500" fill="hold"/>
                                        <p:tgtEl>
                                          <p:spTgt spid="8"/>
                                        </p:tgtEl>
                                        <p:attrNameLst>
                                          <p:attrName>ppt_h</p:attrName>
                                        </p:attrNameLst>
                                      </p:cBhvr>
                                      <p:tavLst>
                                        <p:tav tm="0">
                                          <p:val>
                                            <p:fltVal val="0"/>
                                          </p:val>
                                        </p:tav>
                                        <p:tav tm="100000">
                                          <p:val>
                                            <p:strVal val="#ppt_h"/>
                                          </p:val>
                                        </p:tav>
                                      </p:tavLst>
                                    </p:anim>
                                  </p:childTnLst>
                                </p:cTn>
                              </p:par>
                            </p:childTnLst>
                          </p:cTn>
                        </p:par>
                        <p:par>
                          <p:cTn id="106" fill="hold">
                            <p:stCondLst>
                              <p:cond delay="6000"/>
                            </p:stCondLst>
                            <p:childTnLst>
                              <p:par>
                                <p:cTn id="107" presetID="2" presetClass="entr" presetSubtype="1" fill="hold" grpId="0" nodeType="afterEffect">
                                  <p:stCondLst>
                                    <p:cond delay="0"/>
                                  </p:stCondLst>
                                  <p:childTnLst>
                                    <p:set>
                                      <p:cBhvr>
                                        <p:cTn id="108" dur="1" fill="hold">
                                          <p:stCondLst>
                                            <p:cond delay="0"/>
                                          </p:stCondLst>
                                        </p:cTn>
                                        <p:tgtEl>
                                          <p:spTgt spid="63"/>
                                        </p:tgtEl>
                                        <p:attrNameLst>
                                          <p:attrName>style.visibility</p:attrName>
                                        </p:attrNameLst>
                                      </p:cBhvr>
                                      <p:to>
                                        <p:strVal val="visible"/>
                                      </p:to>
                                    </p:set>
                                    <p:anim calcmode="lin" valueType="num">
                                      <p:cBhvr additive="base">
                                        <p:cTn id="109" dur="500" fill="hold"/>
                                        <p:tgtEl>
                                          <p:spTgt spid="63"/>
                                        </p:tgtEl>
                                        <p:attrNameLst>
                                          <p:attrName>ppt_x</p:attrName>
                                        </p:attrNameLst>
                                      </p:cBhvr>
                                      <p:tavLst>
                                        <p:tav tm="0">
                                          <p:val>
                                            <p:strVal val="#ppt_x"/>
                                          </p:val>
                                        </p:tav>
                                        <p:tav tm="100000">
                                          <p:val>
                                            <p:strVal val="#ppt_x"/>
                                          </p:val>
                                        </p:tav>
                                      </p:tavLst>
                                    </p:anim>
                                    <p:anim calcmode="lin" valueType="num">
                                      <p:cBhvr additive="base">
                                        <p:cTn id="110" dur="500" fill="hold"/>
                                        <p:tgtEl>
                                          <p:spTgt spid="63"/>
                                        </p:tgtEl>
                                        <p:attrNameLst>
                                          <p:attrName>ppt_y</p:attrName>
                                        </p:attrNameLst>
                                      </p:cBhvr>
                                      <p:tavLst>
                                        <p:tav tm="0">
                                          <p:val>
                                            <p:strVal val="0-#ppt_h/2"/>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fade">
                                      <p:cBhvr>
                                        <p:cTn id="113" dur="500"/>
                                        <p:tgtEl>
                                          <p:spTgt spid="64"/>
                                        </p:tgtEl>
                                      </p:cBhvr>
                                    </p:animEffect>
                                    <p:anim calcmode="lin" valueType="num">
                                      <p:cBhvr>
                                        <p:cTn id="114" dur="500" fill="hold"/>
                                        <p:tgtEl>
                                          <p:spTgt spid="64"/>
                                        </p:tgtEl>
                                        <p:attrNameLst>
                                          <p:attrName>ppt_x</p:attrName>
                                        </p:attrNameLst>
                                      </p:cBhvr>
                                      <p:tavLst>
                                        <p:tav tm="0">
                                          <p:val>
                                            <p:strVal val="#ppt_x"/>
                                          </p:val>
                                        </p:tav>
                                        <p:tav tm="100000">
                                          <p:val>
                                            <p:strVal val="#ppt_x"/>
                                          </p:val>
                                        </p:tav>
                                      </p:tavLst>
                                    </p:anim>
                                    <p:anim calcmode="lin" valueType="num">
                                      <p:cBhvr>
                                        <p:cTn id="115" dur="5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41" grpId="0"/>
      <p:bldP spid="42" grpId="0"/>
      <p:bldP spid="43" grpId="0"/>
      <p:bldP spid="44" grpId="0"/>
      <p:bldP spid="45" grpId="0"/>
      <p:bldP spid="46" grpId="0"/>
      <p:bldP spid="47" grpId="0"/>
      <p:bldP spid="50" grpId="0"/>
      <p:bldP spid="63" grpId="0"/>
      <p:bldP spid="64" grpId="0"/>
      <p:bldP spid="80" grpId="0"/>
      <p:bldP spid="81" grpId="0"/>
      <p:bldP spid="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10813" y="2776806"/>
            <a:ext cx="4377611" cy="1059727"/>
            <a:chOff x="4237828" y="3269675"/>
            <a:chExt cx="4834172" cy="1169852"/>
          </a:xfrm>
        </p:grpSpPr>
        <p:sp>
          <p:nvSpPr>
            <p:cNvPr id="3" name="矩形 2"/>
            <p:cNvSpPr/>
            <p:nvPr/>
          </p:nvSpPr>
          <p:spPr>
            <a:xfrm>
              <a:off x="4237828" y="3269675"/>
              <a:ext cx="4834172" cy="1169852"/>
            </a:xfrm>
            <a:prstGeom prst="rect">
              <a:avLst/>
            </a:prstGeom>
            <a:gradFill flip="none" rotWithShape="1">
              <a:gsLst>
                <a:gs pos="0">
                  <a:schemeClr val="bg1">
                    <a:lumMod val="75000"/>
                    <a:tint val="66000"/>
                    <a:satMod val="160000"/>
                  </a:schemeClr>
                </a:gs>
                <a:gs pos="50000">
                  <a:schemeClr val="bg1">
                    <a:tint val="44500"/>
                    <a:satMod val="160000"/>
                    <a:lumMod val="96000"/>
                  </a:schemeClr>
                </a:gs>
                <a:gs pos="100000">
                  <a:schemeClr val="bg1">
                    <a:lumMod val="75000"/>
                    <a:tint val="23500"/>
                    <a:satMod val="160000"/>
                  </a:schemeClr>
                </a:gs>
              </a:gsLst>
              <a:lin ang="13500000" scaled="1"/>
              <a:tileRect/>
            </a:gradFill>
            <a:ln w="19050">
              <a:solidFill>
                <a:schemeClr val="bg1">
                  <a:lumMod val="9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endParaRPr lang="zh-CN" altLang="en-US" sz="1400">
                <a:solidFill>
                  <a:schemeClr val="tx1"/>
                </a:solidFill>
                <a:latin typeface="微软雅黑" pitchFamily="34" charset="-122"/>
                <a:ea typeface="微软雅黑" pitchFamily="34" charset="-122"/>
              </a:endParaRPr>
            </a:p>
          </p:txBody>
        </p:sp>
        <p:sp>
          <p:nvSpPr>
            <p:cNvPr id="4" name="TextBox 3"/>
            <p:cNvSpPr txBox="1"/>
            <p:nvPr/>
          </p:nvSpPr>
          <p:spPr>
            <a:xfrm>
              <a:off x="5304780" y="3485745"/>
              <a:ext cx="3600392" cy="738664"/>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点击添加文字  点击添加文字  点击添加文字  点击添加文字  点击添加文字  点击添加文字  点击添加文字  点击添加文字  点击添加文字</a:t>
              </a:r>
              <a:endParaRPr lang="en-US" altLang="zh-CN" sz="1200" dirty="0">
                <a:latin typeface="微软雅黑" panose="020B0503020204020204" pitchFamily="34" charset="-122"/>
                <a:ea typeface="微软雅黑" panose="020B0503020204020204" pitchFamily="34" charset="-122"/>
              </a:endParaRPr>
            </a:p>
          </p:txBody>
        </p:sp>
      </p:grpSp>
      <p:grpSp>
        <p:nvGrpSpPr>
          <p:cNvPr id="5" name="组合 165"/>
          <p:cNvGrpSpPr>
            <a:grpSpLocks noChangeAspect="1"/>
          </p:cNvGrpSpPr>
          <p:nvPr/>
        </p:nvGrpSpPr>
        <p:grpSpPr bwMode="auto">
          <a:xfrm>
            <a:off x="1060637" y="771550"/>
            <a:ext cx="4029969" cy="3552845"/>
            <a:chOff x="0" y="0"/>
            <a:chExt cx="3997517" cy="3166222"/>
          </a:xfrm>
          <a:solidFill>
            <a:schemeClr val="bg1">
              <a:lumMod val="75000"/>
            </a:schemeClr>
          </a:solidFill>
          <a:effectLst>
            <a:outerShdw dist="63500" dir="2700000" algn="tl" rotWithShape="0">
              <a:prstClr val="black">
                <a:alpha val="6000"/>
              </a:prstClr>
            </a:outerShdw>
          </a:effectLst>
        </p:grpSpPr>
        <p:sp>
          <p:nvSpPr>
            <p:cNvPr id="6" name="939439.625287.753.55.1255"/>
            <p:cNvSpPr>
              <a:spLocks noChangeAspect="1"/>
            </p:cNvSpPr>
            <p:nvPr/>
          </p:nvSpPr>
          <p:spPr bwMode="auto">
            <a:xfrm>
              <a:off x="2972025" y="2754515"/>
              <a:ext cx="66467" cy="29408"/>
            </a:xfrm>
            <a:custGeom>
              <a:avLst/>
              <a:gdLst>
                <a:gd name="T0" fmla="*/ 2147483647 w 59"/>
                <a:gd name="T1" fmla="*/ 2147483647 h 42"/>
                <a:gd name="T2" fmla="*/ 2147483647 w 59"/>
                <a:gd name="T3" fmla="*/ 2147483647 h 42"/>
                <a:gd name="T4" fmla="*/ 2147483647 w 59"/>
                <a:gd name="T5" fmla="*/ 0 h 42"/>
                <a:gd name="T6" fmla="*/ 2147483647 w 59"/>
                <a:gd name="T7" fmla="*/ 2147483647 h 42"/>
                <a:gd name="T8" fmla="*/ 2147483647 w 59"/>
                <a:gd name="T9" fmla="*/ 2147483647 h 42"/>
                <a:gd name="T10" fmla="*/ 2147483647 w 59"/>
                <a:gd name="T11" fmla="*/ 2147483647 h 42"/>
                <a:gd name="T12" fmla="*/ 0 w 59"/>
                <a:gd name="T13" fmla="*/ 2147483647 h 42"/>
                <a:gd name="T14" fmla="*/ 2147483647 w 59"/>
                <a:gd name="T15" fmla="*/ 2147483647 h 42"/>
                <a:gd name="T16" fmla="*/ 2147483647 w 59"/>
                <a:gd name="T17" fmla="*/ 2147483647 h 42"/>
                <a:gd name="T18" fmla="*/ 2147483647 w 59"/>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42"/>
                <a:gd name="T32" fmla="*/ 59 w 59"/>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42">
                  <a:moveTo>
                    <a:pt x="4" y="11"/>
                  </a:moveTo>
                  <a:lnTo>
                    <a:pt x="26" y="17"/>
                  </a:lnTo>
                  <a:lnTo>
                    <a:pt x="48" y="0"/>
                  </a:lnTo>
                  <a:lnTo>
                    <a:pt x="58" y="30"/>
                  </a:lnTo>
                  <a:lnTo>
                    <a:pt x="35" y="41"/>
                  </a:lnTo>
                  <a:lnTo>
                    <a:pt x="5" y="39"/>
                  </a:lnTo>
                  <a:lnTo>
                    <a:pt x="0" y="17"/>
                  </a:lnTo>
                  <a:lnTo>
                    <a:pt x="4" y="11"/>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7" name="shanghai"/>
            <p:cNvSpPr>
              <a:spLocks noChangeAspect="1"/>
            </p:cNvSpPr>
            <p:nvPr/>
          </p:nvSpPr>
          <p:spPr bwMode="auto">
            <a:xfrm>
              <a:off x="3456285" y="1921299"/>
              <a:ext cx="66467" cy="78420"/>
            </a:xfrm>
            <a:custGeom>
              <a:avLst/>
              <a:gdLst>
                <a:gd name="T0" fmla="*/ 2147483647 w 62"/>
                <a:gd name="T1" fmla="*/ 2147483647 h 65"/>
                <a:gd name="T2" fmla="*/ 0 w 62"/>
                <a:gd name="T3" fmla="*/ 2147483647 h 65"/>
                <a:gd name="T4" fmla="*/ 2147483647 w 62"/>
                <a:gd name="T5" fmla="*/ 2147483647 h 65"/>
                <a:gd name="T6" fmla="*/ 2147483647 w 62"/>
                <a:gd name="T7" fmla="*/ 0 h 65"/>
                <a:gd name="T8" fmla="*/ 2147483647 w 62"/>
                <a:gd name="T9" fmla="*/ 2147483647 h 65"/>
                <a:gd name="T10" fmla="*/ 2147483647 w 62"/>
                <a:gd name="T11" fmla="*/ 2147483647 h 65"/>
                <a:gd name="T12" fmla="*/ 2147483647 w 62"/>
                <a:gd name="T13" fmla="*/ 2147483647 h 65"/>
                <a:gd name="T14" fmla="*/ 2147483647 w 62"/>
                <a:gd name="T15" fmla="*/ 2147483647 h 65"/>
                <a:gd name="T16" fmla="*/ 2147483647 w 62"/>
                <a:gd name="T17" fmla="*/ 2147483647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5"/>
                <a:gd name="T29" fmla="*/ 62 w 62"/>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5">
                  <a:moveTo>
                    <a:pt x="25" y="64"/>
                  </a:moveTo>
                  <a:lnTo>
                    <a:pt x="0" y="42"/>
                  </a:lnTo>
                  <a:lnTo>
                    <a:pt x="11" y="27"/>
                  </a:lnTo>
                  <a:lnTo>
                    <a:pt x="21" y="0"/>
                  </a:lnTo>
                  <a:lnTo>
                    <a:pt x="49" y="11"/>
                  </a:lnTo>
                  <a:lnTo>
                    <a:pt x="61" y="29"/>
                  </a:lnTo>
                  <a:lnTo>
                    <a:pt x="52" y="43"/>
                  </a:lnTo>
                  <a:lnTo>
                    <a:pt x="25" y="64"/>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8" name="ninxia"/>
            <p:cNvSpPr>
              <a:spLocks noChangeAspect="1"/>
            </p:cNvSpPr>
            <p:nvPr/>
          </p:nvSpPr>
          <p:spPr bwMode="auto">
            <a:xfrm>
              <a:off x="2155430" y="1362554"/>
              <a:ext cx="208896" cy="343089"/>
            </a:xfrm>
            <a:custGeom>
              <a:avLst/>
              <a:gdLst>
                <a:gd name="T0" fmla="*/ 2147483647 w 194"/>
                <a:gd name="T1" fmla="*/ 2147483647 h 335"/>
                <a:gd name="T2" fmla="*/ 2147483647 w 194"/>
                <a:gd name="T3" fmla="*/ 2147483647 h 335"/>
                <a:gd name="T4" fmla="*/ 2147483647 w 194"/>
                <a:gd name="T5" fmla="*/ 2147483647 h 335"/>
                <a:gd name="T6" fmla="*/ 2147483647 w 194"/>
                <a:gd name="T7" fmla="*/ 2147483647 h 335"/>
                <a:gd name="T8" fmla="*/ 2147483647 w 194"/>
                <a:gd name="T9" fmla="*/ 2147483647 h 335"/>
                <a:gd name="T10" fmla="*/ 2147483647 w 194"/>
                <a:gd name="T11" fmla="*/ 2147483647 h 335"/>
                <a:gd name="T12" fmla="*/ 2147483647 w 194"/>
                <a:gd name="T13" fmla="*/ 2147483647 h 335"/>
                <a:gd name="T14" fmla="*/ 2147483647 w 194"/>
                <a:gd name="T15" fmla="*/ 2147483647 h 335"/>
                <a:gd name="T16" fmla="*/ 2147483647 w 194"/>
                <a:gd name="T17" fmla="*/ 0 h 335"/>
                <a:gd name="T18" fmla="*/ 2147483647 w 194"/>
                <a:gd name="T19" fmla="*/ 2147483647 h 335"/>
                <a:gd name="T20" fmla="*/ 2147483647 w 194"/>
                <a:gd name="T21" fmla="*/ 2147483647 h 335"/>
                <a:gd name="T22" fmla="*/ 2147483647 w 194"/>
                <a:gd name="T23" fmla="*/ 2147483647 h 335"/>
                <a:gd name="T24" fmla="*/ 2147483647 w 194"/>
                <a:gd name="T25" fmla="*/ 2147483647 h 335"/>
                <a:gd name="T26" fmla="*/ 2147483647 w 194"/>
                <a:gd name="T27" fmla="*/ 2147483647 h 335"/>
                <a:gd name="T28" fmla="*/ 0 w 194"/>
                <a:gd name="T29" fmla="*/ 2147483647 h 335"/>
                <a:gd name="T30" fmla="*/ 2147483647 w 194"/>
                <a:gd name="T31" fmla="*/ 2147483647 h 335"/>
                <a:gd name="T32" fmla="*/ 2147483647 w 194"/>
                <a:gd name="T33" fmla="*/ 2147483647 h 335"/>
                <a:gd name="T34" fmla="*/ 2147483647 w 194"/>
                <a:gd name="T35" fmla="*/ 2147483647 h 335"/>
                <a:gd name="T36" fmla="*/ 2147483647 w 194"/>
                <a:gd name="T37" fmla="*/ 2147483647 h 335"/>
                <a:gd name="T38" fmla="*/ 2147483647 w 194"/>
                <a:gd name="T39" fmla="*/ 2147483647 h 335"/>
                <a:gd name="T40" fmla="*/ 2147483647 w 194"/>
                <a:gd name="T41" fmla="*/ 2147483647 h 335"/>
                <a:gd name="T42" fmla="*/ 2147483647 w 194"/>
                <a:gd name="T43" fmla="*/ 2147483647 h 335"/>
                <a:gd name="T44" fmla="*/ 2147483647 w 194"/>
                <a:gd name="T45" fmla="*/ 2147483647 h 335"/>
                <a:gd name="T46" fmla="*/ 2147483647 w 194"/>
                <a:gd name="T47" fmla="*/ 2147483647 h 335"/>
                <a:gd name="T48" fmla="*/ 2147483647 w 194"/>
                <a:gd name="T49" fmla="*/ 2147483647 h 335"/>
                <a:gd name="T50" fmla="*/ 2147483647 w 194"/>
                <a:gd name="T51" fmla="*/ 2147483647 h 335"/>
                <a:gd name="T52" fmla="*/ 2147483647 w 194"/>
                <a:gd name="T53" fmla="*/ 2147483647 h 335"/>
                <a:gd name="T54" fmla="*/ 2147483647 w 194"/>
                <a:gd name="T55" fmla="*/ 2147483647 h 335"/>
                <a:gd name="T56" fmla="*/ 2147483647 w 194"/>
                <a:gd name="T57" fmla="*/ 2147483647 h 335"/>
                <a:gd name="T58" fmla="*/ 2147483647 w 194"/>
                <a:gd name="T59" fmla="*/ 2147483647 h 335"/>
                <a:gd name="T60" fmla="*/ 2147483647 w 194"/>
                <a:gd name="T61" fmla="*/ 2147483647 h 335"/>
                <a:gd name="T62" fmla="*/ 2147483647 w 194"/>
                <a:gd name="T63" fmla="*/ 2147483647 h 3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
                <a:gd name="T97" fmla="*/ 0 h 335"/>
                <a:gd name="T98" fmla="*/ 194 w 194"/>
                <a:gd name="T99" fmla="*/ 335 h 3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 h="335">
                  <a:moveTo>
                    <a:pt x="180" y="187"/>
                  </a:moveTo>
                  <a:lnTo>
                    <a:pt x="181" y="151"/>
                  </a:lnTo>
                  <a:lnTo>
                    <a:pt x="193" y="136"/>
                  </a:lnTo>
                  <a:lnTo>
                    <a:pt x="188" y="119"/>
                  </a:lnTo>
                  <a:lnTo>
                    <a:pt x="129" y="96"/>
                  </a:lnTo>
                  <a:lnTo>
                    <a:pt x="132" y="72"/>
                  </a:lnTo>
                  <a:lnTo>
                    <a:pt x="151" y="47"/>
                  </a:lnTo>
                  <a:lnTo>
                    <a:pt x="139" y="6"/>
                  </a:lnTo>
                  <a:lnTo>
                    <a:pt x="135" y="0"/>
                  </a:lnTo>
                  <a:lnTo>
                    <a:pt x="95" y="27"/>
                  </a:lnTo>
                  <a:lnTo>
                    <a:pt x="77" y="85"/>
                  </a:lnTo>
                  <a:lnTo>
                    <a:pt x="70" y="127"/>
                  </a:lnTo>
                  <a:lnTo>
                    <a:pt x="39" y="151"/>
                  </a:lnTo>
                  <a:lnTo>
                    <a:pt x="21" y="159"/>
                  </a:lnTo>
                  <a:lnTo>
                    <a:pt x="0" y="165"/>
                  </a:lnTo>
                  <a:lnTo>
                    <a:pt x="49" y="226"/>
                  </a:lnTo>
                  <a:lnTo>
                    <a:pt x="60" y="272"/>
                  </a:lnTo>
                  <a:lnTo>
                    <a:pt x="54" y="294"/>
                  </a:lnTo>
                  <a:lnTo>
                    <a:pt x="89" y="312"/>
                  </a:lnTo>
                  <a:lnTo>
                    <a:pt x="89" y="327"/>
                  </a:lnTo>
                  <a:lnTo>
                    <a:pt x="120" y="334"/>
                  </a:lnTo>
                  <a:lnTo>
                    <a:pt x="130" y="334"/>
                  </a:lnTo>
                  <a:lnTo>
                    <a:pt x="130" y="308"/>
                  </a:lnTo>
                  <a:lnTo>
                    <a:pt x="155" y="305"/>
                  </a:lnTo>
                  <a:lnTo>
                    <a:pt x="160" y="274"/>
                  </a:lnTo>
                  <a:lnTo>
                    <a:pt x="143" y="261"/>
                  </a:lnTo>
                  <a:lnTo>
                    <a:pt x="130" y="248"/>
                  </a:lnTo>
                  <a:lnTo>
                    <a:pt x="136" y="188"/>
                  </a:lnTo>
                  <a:lnTo>
                    <a:pt x="149" y="182"/>
                  </a:lnTo>
                  <a:lnTo>
                    <a:pt x="171" y="191"/>
                  </a:lnTo>
                  <a:lnTo>
                    <a:pt x="180" y="187"/>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9" name="henan"/>
            <p:cNvSpPr>
              <a:spLocks noChangeAspect="1"/>
            </p:cNvSpPr>
            <p:nvPr/>
          </p:nvSpPr>
          <p:spPr bwMode="auto">
            <a:xfrm>
              <a:off x="2592214" y="1578210"/>
              <a:ext cx="474764" cy="411707"/>
            </a:xfrm>
            <a:custGeom>
              <a:avLst/>
              <a:gdLst>
                <a:gd name="T0" fmla="*/ 2147483647 w 426"/>
                <a:gd name="T1" fmla="*/ 2147483647 h 385"/>
                <a:gd name="T2" fmla="*/ 2147483647 w 426"/>
                <a:gd name="T3" fmla="*/ 2147483647 h 385"/>
                <a:gd name="T4" fmla="*/ 2147483647 w 426"/>
                <a:gd name="T5" fmla="*/ 2147483647 h 385"/>
                <a:gd name="T6" fmla="*/ 2147483647 w 426"/>
                <a:gd name="T7" fmla="*/ 2147483647 h 385"/>
                <a:gd name="T8" fmla="*/ 2147483647 w 426"/>
                <a:gd name="T9" fmla="*/ 2147483647 h 385"/>
                <a:gd name="T10" fmla="*/ 2147483647 w 426"/>
                <a:gd name="T11" fmla="*/ 2147483647 h 385"/>
                <a:gd name="T12" fmla="*/ 2147483647 w 426"/>
                <a:gd name="T13" fmla="*/ 2147483647 h 385"/>
                <a:gd name="T14" fmla="*/ 2147483647 w 426"/>
                <a:gd name="T15" fmla="*/ 2147483647 h 385"/>
                <a:gd name="T16" fmla="*/ 2147483647 w 426"/>
                <a:gd name="T17" fmla="*/ 2147483647 h 385"/>
                <a:gd name="T18" fmla="*/ 2147483647 w 426"/>
                <a:gd name="T19" fmla="*/ 2147483647 h 385"/>
                <a:gd name="T20" fmla="*/ 2147483647 w 426"/>
                <a:gd name="T21" fmla="*/ 2147483647 h 385"/>
                <a:gd name="T22" fmla="*/ 2147483647 w 426"/>
                <a:gd name="T23" fmla="*/ 2147483647 h 385"/>
                <a:gd name="T24" fmla="*/ 2147483647 w 426"/>
                <a:gd name="T25" fmla="*/ 2147483647 h 385"/>
                <a:gd name="T26" fmla="*/ 2147483647 w 426"/>
                <a:gd name="T27" fmla="*/ 2147483647 h 385"/>
                <a:gd name="T28" fmla="*/ 2147483647 w 426"/>
                <a:gd name="T29" fmla="*/ 2147483647 h 385"/>
                <a:gd name="T30" fmla="*/ 2147483647 w 426"/>
                <a:gd name="T31" fmla="*/ 2147483647 h 385"/>
                <a:gd name="T32" fmla="*/ 2147483647 w 426"/>
                <a:gd name="T33" fmla="*/ 2147483647 h 385"/>
                <a:gd name="T34" fmla="*/ 2147483647 w 426"/>
                <a:gd name="T35" fmla="*/ 2147483647 h 385"/>
                <a:gd name="T36" fmla="*/ 2147483647 w 426"/>
                <a:gd name="T37" fmla="*/ 2147483647 h 385"/>
                <a:gd name="T38" fmla="*/ 2147483647 w 426"/>
                <a:gd name="T39" fmla="*/ 2147483647 h 385"/>
                <a:gd name="T40" fmla="*/ 2147483647 w 426"/>
                <a:gd name="T41" fmla="*/ 2147483647 h 385"/>
                <a:gd name="T42" fmla="*/ 2147483647 w 426"/>
                <a:gd name="T43" fmla="*/ 2147483647 h 385"/>
                <a:gd name="T44" fmla="*/ 2147483647 w 426"/>
                <a:gd name="T45" fmla="*/ 2147483647 h 385"/>
                <a:gd name="T46" fmla="*/ 2147483647 w 426"/>
                <a:gd name="T47" fmla="*/ 2147483647 h 385"/>
                <a:gd name="T48" fmla="*/ 2147483647 w 426"/>
                <a:gd name="T49" fmla="*/ 2147483647 h 385"/>
                <a:gd name="T50" fmla="*/ 2147483647 w 426"/>
                <a:gd name="T51" fmla="*/ 2147483647 h 385"/>
                <a:gd name="T52" fmla="*/ 2147483647 w 426"/>
                <a:gd name="T53" fmla="*/ 2147483647 h 385"/>
                <a:gd name="T54" fmla="*/ 2147483647 w 426"/>
                <a:gd name="T55" fmla="*/ 2147483647 h 385"/>
                <a:gd name="T56" fmla="*/ 2147483647 w 426"/>
                <a:gd name="T57" fmla="*/ 2147483647 h 385"/>
                <a:gd name="T58" fmla="*/ 2147483647 w 426"/>
                <a:gd name="T59" fmla="*/ 2147483647 h 385"/>
                <a:gd name="T60" fmla="*/ 2147483647 w 426"/>
                <a:gd name="T61" fmla="*/ 2147483647 h 385"/>
                <a:gd name="T62" fmla="*/ 2147483647 w 426"/>
                <a:gd name="T63" fmla="*/ 2147483647 h 385"/>
                <a:gd name="T64" fmla="*/ 2147483647 w 426"/>
                <a:gd name="T65" fmla="*/ 2147483647 h 385"/>
                <a:gd name="T66" fmla="*/ 2147483647 w 426"/>
                <a:gd name="T67" fmla="*/ 2147483647 h 385"/>
                <a:gd name="T68" fmla="*/ 2147483647 w 426"/>
                <a:gd name="T69" fmla="*/ 2147483647 h 385"/>
                <a:gd name="T70" fmla="*/ 2147483647 w 426"/>
                <a:gd name="T71" fmla="*/ 2147483647 h 385"/>
                <a:gd name="T72" fmla="*/ 2147483647 w 426"/>
                <a:gd name="T73" fmla="*/ 2147483647 h 385"/>
                <a:gd name="T74" fmla="*/ 2147483647 w 426"/>
                <a:gd name="T75" fmla="*/ 2147483647 h 385"/>
                <a:gd name="T76" fmla="*/ 2147483647 w 426"/>
                <a:gd name="T77" fmla="*/ 2147483647 h 385"/>
                <a:gd name="T78" fmla="*/ 2147483647 w 426"/>
                <a:gd name="T79" fmla="*/ 2147483647 h 385"/>
                <a:gd name="T80" fmla="*/ 2147483647 w 426"/>
                <a:gd name="T81" fmla="*/ 2147483647 h 385"/>
                <a:gd name="T82" fmla="*/ 2147483647 w 426"/>
                <a:gd name="T83" fmla="*/ 2147483647 h 385"/>
                <a:gd name="T84" fmla="*/ 2147483647 w 426"/>
                <a:gd name="T85" fmla="*/ 0 h 385"/>
                <a:gd name="T86" fmla="*/ 2147483647 w 426"/>
                <a:gd name="T87" fmla="*/ 2147483647 h 385"/>
                <a:gd name="T88" fmla="*/ 2147483647 w 426"/>
                <a:gd name="T89" fmla="*/ 2147483647 h 385"/>
                <a:gd name="T90" fmla="*/ 2147483647 w 426"/>
                <a:gd name="T91" fmla="*/ 2147483647 h 385"/>
                <a:gd name="T92" fmla="*/ 2147483647 w 426"/>
                <a:gd name="T93" fmla="*/ 2147483647 h 385"/>
                <a:gd name="T94" fmla="*/ 2147483647 w 426"/>
                <a:gd name="T95" fmla="*/ 2147483647 h 385"/>
                <a:gd name="T96" fmla="*/ 2147483647 w 426"/>
                <a:gd name="T97" fmla="*/ 2147483647 h 385"/>
                <a:gd name="T98" fmla="*/ 0 w 426"/>
                <a:gd name="T99" fmla="*/ 2147483647 h 385"/>
                <a:gd name="T100" fmla="*/ 0 w 426"/>
                <a:gd name="T101" fmla="*/ 2147483647 h 385"/>
                <a:gd name="T102" fmla="*/ 2147483647 w 426"/>
                <a:gd name="T103" fmla="*/ 2147483647 h 385"/>
                <a:gd name="T104" fmla="*/ 2147483647 w 426"/>
                <a:gd name="T105" fmla="*/ 2147483647 h 385"/>
                <a:gd name="T106" fmla="*/ 2147483647 w 426"/>
                <a:gd name="T107" fmla="*/ 2147483647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6"/>
                <a:gd name="T163" fmla="*/ 0 h 385"/>
                <a:gd name="T164" fmla="*/ 426 w 426"/>
                <a:gd name="T165" fmla="*/ 385 h 3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6" h="385">
                  <a:moveTo>
                    <a:pt x="50" y="268"/>
                  </a:moveTo>
                  <a:lnTo>
                    <a:pt x="111" y="322"/>
                  </a:lnTo>
                  <a:lnTo>
                    <a:pt x="162" y="333"/>
                  </a:lnTo>
                  <a:lnTo>
                    <a:pt x="208" y="326"/>
                  </a:lnTo>
                  <a:lnTo>
                    <a:pt x="222" y="333"/>
                  </a:lnTo>
                  <a:lnTo>
                    <a:pt x="238" y="323"/>
                  </a:lnTo>
                  <a:lnTo>
                    <a:pt x="249" y="335"/>
                  </a:lnTo>
                  <a:lnTo>
                    <a:pt x="256" y="354"/>
                  </a:lnTo>
                  <a:lnTo>
                    <a:pt x="278" y="366"/>
                  </a:lnTo>
                  <a:lnTo>
                    <a:pt x="307" y="366"/>
                  </a:lnTo>
                  <a:lnTo>
                    <a:pt x="329" y="384"/>
                  </a:lnTo>
                  <a:lnTo>
                    <a:pt x="349" y="375"/>
                  </a:lnTo>
                  <a:lnTo>
                    <a:pt x="364" y="384"/>
                  </a:lnTo>
                  <a:lnTo>
                    <a:pt x="377" y="359"/>
                  </a:lnTo>
                  <a:lnTo>
                    <a:pt x="396" y="350"/>
                  </a:lnTo>
                  <a:lnTo>
                    <a:pt x="399" y="329"/>
                  </a:lnTo>
                  <a:lnTo>
                    <a:pt x="393" y="292"/>
                  </a:lnTo>
                  <a:lnTo>
                    <a:pt x="389" y="288"/>
                  </a:lnTo>
                  <a:lnTo>
                    <a:pt x="370" y="307"/>
                  </a:lnTo>
                  <a:lnTo>
                    <a:pt x="342" y="285"/>
                  </a:lnTo>
                  <a:lnTo>
                    <a:pt x="321" y="259"/>
                  </a:lnTo>
                  <a:lnTo>
                    <a:pt x="342" y="244"/>
                  </a:lnTo>
                  <a:lnTo>
                    <a:pt x="348" y="219"/>
                  </a:lnTo>
                  <a:lnTo>
                    <a:pt x="360" y="209"/>
                  </a:lnTo>
                  <a:lnTo>
                    <a:pt x="358" y="174"/>
                  </a:lnTo>
                  <a:lnTo>
                    <a:pt x="367" y="168"/>
                  </a:lnTo>
                  <a:lnTo>
                    <a:pt x="384" y="178"/>
                  </a:lnTo>
                  <a:lnTo>
                    <a:pt x="396" y="192"/>
                  </a:lnTo>
                  <a:lnTo>
                    <a:pt x="417" y="178"/>
                  </a:lnTo>
                  <a:lnTo>
                    <a:pt x="425" y="169"/>
                  </a:lnTo>
                  <a:lnTo>
                    <a:pt x="421" y="152"/>
                  </a:lnTo>
                  <a:lnTo>
                    <a:pt x="396" y="137"/>
                  </a:lnTo>
                  <a:lnTo>
                    <a:pt x="391" y="120"/>
                  </a:lnTo>
                  <a:lnTo>
                    <a:pt x="344" y="126"/>
                  </a:lnTo>
                  <a:lnTo>
                    <a:pt x="315" y="101"/>
                  </a:lnTo>
                  <a:lnTo>
                    <a:pt x="302" y="96"/>
                  </a:lnTo>
                  <a:lnTo>
                    <a:pt x="302" y="80"/>
                  </a:lnTo>
                  <a:lnTo>
                    <a:pt x="366" y="7"/>
                  </a:lnTo>
                  <a:lnTo>
                    <a:pt x="342" y="13"/>
                  </a:lnTo>
                  <a:lnTo>
                    <a:pt x="328" y="24"/>
                  </a:lnTo>
                  <a:lnTo>
                    <a:pt x="321" y="15"/>
                  </a:lnTo>
                  <a:lnTo>
                    <a:pt x="321" y="4"/>
                  </a:lnTo>
                  <a:lnTo>
                    <a:pt x="310" y="0"/>
                  </a:lnTo>
                  <a:lnTo>
                    <a:pt x="281" y="12"/>
                  </a:lnTo>
                  <a:lnTo>
                    <a:pt x="208" y="2"/>
                  </a:lnTo>
                  <a:lnTo>
                    <a:pt x="203" y="63"/>
                  </a:lnTo>
                  <a:lnTo>
                    <a:pt x="168" y="91"/>
                  </a:lnTo>
                  <a:lnTo>
                    <a:pt x="120" y="101"/>
                  </a:lnTo>
                  <a:lnTo>
                    <a:pt x="54" y="147"/>
                  </a:lnTo>
                  <a:lnTo>
                    <a:pt x="0" y="161"/>
                  </a:lnTo>
                  <a:lnTo>
                    <a:pt x="0" y="171"/>
                  </a:lnTo>
                  <a:lnTo>
                    <a:pt x="50" y="246"/>
                  </a:lnTo>
                  <a:lnTo>
                    <a:pt x="50" y="268"/>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0" name="jiangxi"/>
            <p:cNvSpPr>
              <a:spLocks noChangeAspect="1"/>
            </p:cNvSpPr>
            <p:nvPr/>
          </p:nvSpPr>
          <p:spPr bwMode="auto">
            <a:xfrm>
              <a:off x="2905558" y="2087942"/>
              <a:ext cx="379812" cy="499930"/>
            </a:xfrm>
            <a:custGeom>
              <a:avLst/>
              <a:gdLst>
                <a:gd name="T0" fmla="*/ 2147483647 w 341"/>
                <a:gd name="T1" fmla="*/ 2147483647 h 473"/>
                <a:gd name="T2" fmla="*/ 2147483647 w 341"/>
                <a:gd name="T3" fmla="*/ 2147483647 h 473"/>
                <a:gd name="T4" fmla="*/ 2147483647 w 341"/>
                <a:gd name="T5" fmla="*/ 2147483647 h 473"/>
                <a:gd name="T6" fmla="*/ 2147483647 w 341"/>
                <a:gd name="T7" fmla="*/ 2147483647 h 473"/>
                <a:gd name="T8" fmla="*/ 2147483647 w 341"/>
                <a:gd name="T9" fmla="*/ 2147483647 h 473"/>
                <a:gd name="T10" fmla="*/ 0 w 341"/>
                <a:gd name="T11" fmla="*/ 2147483647 h 473"/>
                <a:gd name="T12" fmla="*/ 2147483647 w 341"/>
                <a:gd name="T13" fmla="*/ 2147483647 h 473"/>
                <a:gd name="T14" fmla="*/ 2147483647 w 341"/>
                <a:gd name="T15" fmla="*/ 2147483647 h 473"/>
                <a:gd name="T16" fmla="*/ 2147483647 w 341"/>
                <a:gd name="T17" fmla="*/ 2147483647 h 473"/>
                <a:gd name="T18" fmla="*/ 2147483647 w 341"/>
                <a:gd name="T19" fmla="*/ 2147483647 h 473"/>
                <a:gd name="T20" fmla="*/ 2147483647 w 341"/>
                <a:gd name="T21" fmla="*/ 2147483647 h 473"/>
                <a:gd name="T22" fmla="*/ 2147483647 w 341"/>
                <a:gd name="T23" fmla="*/ 2147483647 h 473"/>
                <a:gd name="T24" fmla="*/ 2147483647 w 341"/>
                <a:gd name="T25" fmla="*/ 2147483647 h 473"/>
                <a:gd name="T26" fmla="*/ 2147483647 w 341"/>
                <a:gd name="T27" fmla="*/ 2147483647 h 473"/>
                <a:gd name="T28" fmla="*/ 2147483647 w 341"/>
                <a:gd name="T29" fmla="*/ 2147483647 h 473"/>
                <a:gd name="T30" fmla="*/ 2147483647 w 341"/>
                <a:gd name="T31" fmla="*/ 2147483647 h 473"/>
                <a:gd name="T32" fmla="*/ 2147483647 w 341"/>
                <a:gd name="T33" fmla="*/ 2147483647 h 473"/>
                <a:gd name="T34" fmla="*/ 2147483647 w 341"/>
                <a:gd name="T35" fmla="*/ 2147483647 h 473"/>
                <a:gd name="T36" fmla="*/ 2147483647 w 341"/>
                <a:gd name="T37" fmla="*/ 2147483647 h 473"/>
                <a:gd name="T38" fmla="*/ 2147483647 w 341"/>
                <a:gd name="T39" fmla="*/ 2147483647 h 473"/>
                <a:gd name="T40" fmla="*/ 2147483647 w 341"/>
                <a:gd name="T41" fmla="*/ 2147483647 h 473"/>
                <a:gd name="T42" fmla="*/ 2147483647 w 341"/>
                <a:gd name="T43" fmla="*/ 2147483647 h 473"/>
                <a:gd name="T44" fmla="*/ 2147483647 w 341"/>
                <a:gd name="T45" fmla="*/ 2147483647 h 473"/>
                <a:gd name="T46" fmla="*/ 2147483647 w 341"/>
                <a:gd name="T47" fmla="*/ 2147483647 h 473"/>
                <a:gd name="T48" fmla="*/ 2147483647 w 341"/>
                <a:gd name="T49" fmla="*/ 2147483647 h 473"/>
                <a:gd name="T50" fmla="*/ 2147483647 w 341"/>
                <a:gd name="T51" fmla="*/ 2147483647 h 473"/>
                <a:gd name="T52" fmla="*/ 2147483647 w 341"/>
                <a:gd name="T53" fmla="*/ 2147483647 h 473"/>
                <a:gd name="T54" fmla="*/ 2147483647 w 341"/>
                <a:gd name="T55" fmla="*/ 2147483647 h 473"/>
                <a:gd name="T56" fmla="*/ 2147483647 w 341"/>
                <a:gd name="T57" fmla="*/ 2147483647 h 473"/>
                <a:gd name="T58" fmla="*/ 2147483647 w 341"/>
                <a:gd name="T59" fmla="*/ 2147483647 h 473"/>
                <a:gd name="T60" fmla="*/ 2147483647 w 341"/>
                <a:gd name="T61" fmla="*/ 2147483647 h 473"/>
                <a:gd name="T62" fmla="*/ 2147483647 w 341"/>
                <a:gd name="T63" fmla="*/ 2147483647 h 473"/>
                <a:gd name="T64" fmla="*/ 2147483647 w 341"/>
                <a:gd name="T65" fmla="*/ 2147483647 h 473"/>
                <a:gd name="T66" fmla="*/ 2147483647 w 341"/>
                <a:gd name="T67" fmla="*/ 2147483647 h 473"/>
                <a:gd name="T68" fmla="*/ 2147483647 w 341"/>
                <a:gd name="T69" fmla="*/ 2147483647 h 473"/>
                <a:gd name="T70" fmla="*/ 2147483647 w 341"/>
                <a:gd name="T71" fmla="*/ 2147483647 h 473"/>
                <a:gd name="T72" fmla="*/ 2147483647 w 341"/>
                <a:gd name="T73" fmla="*/ 2147483647 h 473"/>
                <a:gd name="T74" fmla="*/ 2147483647 w 341"/>
                <a:gd name="T75" fmla="*/ 2147483647 h 473"/>
                <a:gd name="T76" fmla="*/ 2147483647 w 341"/>
                <a:gd name="T77" fmla="*/ 2147483647 h 473"/>
                <a:gd name="T78" fmla="*/ 2147483647 w 341"/>
                <a:gd name="T79" fmla="*/ 2147483647 h 473"/>
                <a:gd name="T80" fmla="*/ 2147483647 w 341"/>
                <a:gd name="T81" fmla="*/ 2147483647 h 473"/>
                <a:gd name="T82" fmla="*/ 2147483647 w 341"/>
                <a:gd name="T83" fmla="*/ 2147483647 h 473"/>
                <a:gd name="T84" fmla="*/ 2147483647 w 341"/>
                <a:gd name="T85" fmla="*/ 2147483647 h 473"/>
                <a:gd name="T86" fmla="*/ 2147483647 w 341"/>
                <a:gd name="T87" fmla="*/ 2147483647 h 473"/>
                <a:gd name="T88" fmla="*/ 2147483647 w 341"/>
                <a:gd name="T89" fmla="*/ 2147483647 h 473"/>
                <a:gd name="T90" fmla="*/ 2147483647 w 341"/>
                <a:gd name="T91" fmla="*/ 2147483647 h 473"/>
                <a:gd name="T92" fmla="*/ 2147483647 w 341"/>
                <a:gd name="T93" fmla="*/ 2147483647 h 473"/>
                <a:gd name="T94" fmla="*/ 2147483647 w 341"/>
                <a:gd name="T95" fmla="*/ 2147483647 h 473"/>
                <a:gd name="T96" fmla="*/ 2147483647 w 341"/>
                <a:gd name="T97" fmla="*/ 2147483647 h 473"/>
                <a:gd name="T98" fmla="*/ 2147483647 w 341"/>
                <a:gd name="T99" fmla="*/ 0 h 473"/>
                <a:gd name="T100" fmla="*/ 2147483647 w 341"/>
                <a:gd name="T101" fmla="*/ 2147483647 h 473"/>
                <a:gd name="T102" fmla="*/ 2147483647 w 341"/>
                <a:gd name="T103" fmla="*/ 2147483647 h 473"/>
                <a:gd name="T104" fmla="*/ 2147483647 w 341"/>
                <a:gd name="T105" fmla="*/ 2147483647 h 473"/>
                <a:gd name="T106" fmla="*/ 2147483647 w 341"/>
                <a:gd name="T107" fmla="*/ 2147483647 h 473"/>
                <a:gd name="T108" fmla="*/ 2147483647 w 341"/>
                <a:gd name="T109" fmla="*/ 2147483647 h 473"/>
                <a:gd name="T110" fmla="*/ 2147483647 w 341"/>
                <a:gd name="T111" fmla="*/ 2147483647 h 473"/>
                <a:gd name="T112" fmla="*/ 2147483647 w 341"/>
                <a:gd name="T113" fmla="*/ 2147483647 h 4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1"/>
                <a:gd name="T172" fmla="*/ 0 h 473"/>
                <a:gd name="T173" fmla="*/ 341 w 341"/>
                <a:gd name="T174" fmla="*/ 473 h 4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1" h="473">
                  <a:moveTo>
                    <a:pt x="7" y="103"/>
                  </a:moveTo>
                  <a:lnTo>
                    <a:pt x="29" y="146"/>
                  </a:lnTo>
                  <a:lnTo>
                    <a:pt x="32" y="168"/>
                  </a:lnTo>
                  <a:lnTo>
                    <a:pt x="20" y="190"/>
                  </a:lnTo>
                  <a:lnTo>
                    <a:pt x="3" y="203"/>
                  </a:lnTo>
                  <a:lnTo>
                    <a:pt x="0" y="243"/>
                  </a:lnTo>
                  <a:lnTo>
                    <a:pt x="5" y="249"/>
                  </a:lnTo>
                  <a:lnTo>
                    <a:pt x="14" y="245"/>
                  </a:lnTo>
                  <a:lnTo>
                    <a:pt x="20" y="249"/>
                  </a:lnTo>
                  <a:lnTo>
                    <a:pt x="20" y="275"/>
                  </a:lnTo>
                  <a:lnTo>
                    <a:pt x="32" y="305"/>
                  </a:lnTo>
                  <a:lnTo>
                    <a:pt x="45" y="310"/>
                  </a:lnTo>
                  <a:lnTo>
                    <a:pt x="46" y="354"/>
                  </a:lnTo>
                  <a:lnTo>
                    <a:pt x="38" y="384"/>
                  </a:lnTo>
                  <a:lnTo>
                    <a:pt x="46" y="398"/>
                  </a:lnTo>
                  <a:lnTo>
                    <a:pt x="61" y="412"/>
                  </a:lnTo>
                  <a:lnTo>
                    <a:pt x="96" y="402"/>
                  </a:lnTo>
                  <a:lnTo>
                    <a:pt x="102" y="416"/>
                  </a:lnTo>
                  <a:lnTo>
                    <a:pt x="92" y="430"/>
                  </a:lnTo>
                  <a:lnTo>
                    <a:pt x="74" y="458"/>
                  </a:lnTo>
                  <a:lnTo>
                    <a:pt x="74" y="465"/>
                  </a:lnTo>
                  <a:lnTo>
                    <a:pt x="84" y="472"/>
                  </a:lnTo>
                  <a:lnTo>
                    <a:pt x="158" y="443"/>
                  </a:lnTo>
                  <a:lnTo>
                    <a:pt x="185" y="458"/>
                  </a:lnTo>
                  <a:lnTo>
                    <a:pt x="192" y="450"/>
                  </a:lnTo>
                  <a:lnTo>
                    <a:pt x="185" y="434"/>
                  </a:lnTo>
                  <a:lnTo>
                    <a:pt x="187" y="424"/>
                  </a:lnTo>
                  <a:lnTo>
                    <a:pt x="198" y="357"/>
                  </a:lnTo>
                  <a:lnTo>
                    <a:pt x="209" y="339"/>
                  </a:lnTo>
                  <a:lnTo>
                    <a:pt x="213" y="320"/>
                  </a:lnTo>
                  <a:lnTo>
                    <a:pt x="228" y="293"/>
                  </a:lnTo>
                  <a:lnTo>
                    <a:pt x="220" y="282"/>
                  </a:lnTo>
                  <a:lnTo>
                    <a:pt x="222" y="259"/>
                  </a:lnTo>
                  <a:lnTo>
                    <a:pt x="253" y="223"/>
                  </a:lnTo>
                  <a:lnTo>
                    <a:pt x="250" y="200"/>
                  </a:lnTo>
                  <a:lnTo>
                    <a:pt x="272" y="165"/>
                  </a:lnTo>
                  <a:lnTo>
                    <a:pt x="292" y="170"/>
                  </a:lnTo>
                  <a:lnTo>
                    <a:pt x="333" y="141"/>
                  </a:lnTo>
                  <a:lnTo>
                    <a:pt x="340" y="125"/>
                  </a:lnTo>
                  <a:lnTo>
                    <a:pt x="314" y="77"/>
                  </a:lnTo>
                  <a:lnTo>
                    <a:pt x="298" y="53"/>
                  </a:lnTo>
                  <a:lnTo>
                    <a:pt x="308" y="41"/>
                  </a:lnTo>
                  <a:lnTo>
                    <a:pt x="294" y="28"/>
                  </a:lnTo>
                  <a:lnTo>
                    <a:pt x="254" y="28"/>
                  </a:lnTo>
                  <a:lnTo>
                    <a:pt x="238" y="10"/>
                  </a:lnTo>
                  <a:lnTo>
                    <a:pt x="207" y="40"/>
                  </a:lnTo>
                  <a:lnTo>
                    <a:pt x="195" y="35"/>
                  </a:lnTo>
                  <a:lnTo>
                    <a:pt x="209" y="11"/>
                  </a:lnTo>
                  <a:lnTo>
                    <a:pt x="207" y="3"/>
                  </a:lnTo>
                  <a:lnTo>
                    <a:pt x="195" y="0"/>
                  </a:lnTo>
                  <a:lnTo>
                    <a:pt x="158" y="20"/>
                  </a:lnTo>
                  <a:lnTo>
                    <a:pt x="130" y="30"/>
                  </a:lnTo>
                  <a:lnTo>
                    <a:pt x="106" y="28"/>
                  </a:lnTo>
                  <a:lnTo>
                    <a:pt x="53" y="75"/>
                  </a:lnTo>
                  <a:lnTo>
                    <a:pt x="26" y="84"/>
                  </a:lnTo>
                  <a:lnTo>
                    <a:pt x="7" y="103"/>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1" name="guizhou"/>
            <p:cNvSpPr>
              <a:spLocks noChangeAspect="1"/>
            </p:cNvSpPr>
            <p:nvPr/>
          </p:nvSpPr>
          <p:spPr bwMode="auto">
            <a:xfrm>
              <a:off x="2098459" y="2225178"/>
              <a:ext cx="484260" cy="401904"/>
            </a:xfrm>
            <a:custGeom>
              <a:avLst/>
              <a:gdLst>
                <a:gd name="T0" fmla="*/ 2147483647 w 439"/>
                <a:gd name="T1" fmla="*/ 2147483647 h 383"/>
                <a:gd name="T2" fmla="*/ 2147483647 w 439"/>
                <a:gd name="T3" fmla="*/ 2147483647 h 383"/>
                <a:gd name="T4" fmla="*/ 2147483647 w 439"/>
                <a:gd name="T5" fmla="*/ 2147483647 h 383"/>
                <a:gd name="T6" fmla="*/ 2147483647 w 439"/>
                <a:gd name="T7" fmla="*/ 2147483647 h 383"/>
                <a:gd name="T8" fmla="*/ 2147483647 w 439"/>
                <a:gd name="T9" fmla="*/ 2147483647 h 383"/>
                <a:gd name="T10" fmla="*/ 2147483647 w 439"/>
                <a:gd name="T11" fmla="*/ 2147483647 h 383"/>
                <a:gd name="T12" fmla="*/ 0 w 439"/>
                <a:gd name="T13" fmla="*/ 2147483647 h 383"/>
                <a:gd name="T14" fmla="*/ 2147483647 w 439"/>
                <a:gd name="T15" fmla="*/ 2147483647 h 383"/>
                <a:gd name="T16" fmla="*/ 2147483647 w 439"/>
                <a:gd name="T17" fmla="*/ 2147483647 h 383"/>
                <a:gd name="T18" fmla="*/ 2147483647 w 439"/>
                <a:gd name="T19" fmla="*/ 2147483647 h 383"/>
                <a:gd name="T20" fmla="*/ 2147483647 w 439"/>
                <a:gd name="T21" fmla="*/ 2147483647 h 383"/>
                <a:gd name="T22" fmla="*/ 2147483647 w 439"/>
                <a:gd name="T23" fmla="*/ 2147483647 h 383"/>
                <a:gd name="T24" fmla="*/ 2147483647 w 439"/>
                <a:gd name="T25" fmla="*/ 2147483647 h 383"/>
                <a:gd name="T26" fmla="*/ 2147483647 w 439"/>
                <a:gd name="T27" fmla="*/ 2147483647 h 383"/>
                <a:gd name="T28" fmla="*/ 2147483647 w 439"/>
                <a:gd name="T29" fmla="*/ 2147483647 h 383"/>
                <a:gd name="T30" fmla="*/ 2147483647 w 439"/>
                <a:gd name="T31" fmla="*/ 2147483647 h 383"/>
                <a:gd name="T32" fmla="*/ 2147483647 w 439"/>
                <a:gd name="T33" fmla="*/ 2147483647 h 383"/>
                <a:gd name="T34" fmla="*/ 2147483647 w 439"/>
                <a:gd name="T35" fmla="*/ 2147483647 h 383"/>
                <a:gd name="T36" fmla="*/ 2147483647 w 439"/>
                <a:gd name="T37" fmla="*/ 2147483647 h 383"/>
                <a:gd name="T38" fmla="*/ 2147483647 w 439"/>
                <a:gd name="T39" fmla="*/ 2147483647 h 383"/>
                <a:gd name="T40" fmla="*/ 2147483647 w 439"/>
                <a:gd name="T41" fmla="*/ 2147483647 h 383"/>
                <a:gd name="T42" fmla="*/ 2147483647 w 439"/>
                <a:gd name="T43" fmla="*/ 2147483647 h 383"/>
                <a:gd name="T44" fmla="*/ 2147483647 w 439"/>
                <a:gd name="T45" fmla="*/ 2147483647 h 383"/>
                <a:gd name="T46" fmla="*/ 2147483647 w 439"/>
                <a:gd name="T47" fmla="*/ 2147483647 h 383"/>
                <a:gd name="T48" fmla="*/ 2147483647 w 439"/>
                <a:gd name="T49" fmla="*/ 2147483647 h 383"/>
                <a:gd name="T50" fmla="*/ 2147483647 w 439"/>
                <a:gd name="T51" fmla="*/ 2147483647 h 383"/>
                <a:gd name="T52" fmla="*/ 2147483647 w 439"/>
                <a:gd name="T53" fmla="*/ 2147483647 h 383"/>
                <a:gd name="T54" fmla="*/ 2147483647 w 439"/>
                <a:gd name="T55" fmla="*/ 2147483647 h 383"/>
                <a:gd name="T56" fmla="*/ 2147483647 w 439"/>
                <a:gd name="T57" fmla="*/ 2147483647 h 383"/>
                <a:gd name="T58" fmla="*/ 2147483647 w 439"/>
                <a:gd name="T59" fmla="*/ 2147483647 h 383"/>
                <a:gd name="T60" fmla="*/ 2147483647 w 439"/>
                <a:gd name="T61" fmla="*/ 2147483647 h 383"/>
                <a:gd name="T62" fmla="*/ 2147483647 w 439"/>
                <a:gd name="T63" fmla="*/ 2147483647 h 383"/>
                <a:gd name="T64" fmla="*/ 2147483647 w 439"/>
                <a:gd name="T65" fmla="*/ 2147483647 h 383"/>
                <a:gd name="T66" fmla="*/ 2147483647 w 439"/>
                <a:gd name="T67" fmla="*/ 2147483647 h 383"/>
                <a:gd name="T68" fmla="*/ 2147483647 w 439"/>
                <a:gd name="T69" fmla="*/ 2147483647 h 383"/>
                <a:gd name="T70" fmla="*/ 2147483647 w 439"/>
                <a:gd name="T71" fmla="*/ 2147483647 h 383"/>
                <a:gd name="T72" fmla="*/ 2147483647 w 439"/>
                <a:gd name="T73" fmla="*/ 2147483647 h 383"/>
                <a:gd name="T74" fmla="*/ 2147483647 w 439"/>
                <a:gd name="T75" fmla="*/ 2147483647 h 383"/>
                <a:gd name="T76" fmla="*/ 2147483647 w 439"/>
                <a:gd name="T77" fmla="*/ 2147483647 h 383"/>
                <a:gd name="T78" fmla="*/ 2147483647 w 439"/>
                <a:gd name="T79" fmla="*/ 2147483647 h 383"/>
                <a:gd name="T80" fmla="*/ 2147483647 w 439"/>
                <a:gd name="T81" fmla="*/ 2147483647 h 383"/>
                <a:gd name="T82" fmla="*/ 2147483647 w 439"/>
                <a:gd name="T83" fmla="*/ 2147483647 h 383"/>
                <a:gd name="T84" fmla="*/ 2147483647 w 439"/>
                <a:gd name="T85" fmla="*/ 2147483647 h 383"/>
                <a:gd name="T86" fmla="*/ 2147483647 w 439"/>
                <a:gd name="T87" fmla="*/ 2147483647 h 383"/>
                <a:gd name="T88" fmla="*/ 2147483647 w 439"/>
                <a:gd name="T89" fmla="*/ 2147483647 h 383"/>
                <a:gd name="T90" fmla="*/ 2147483647 w 439"/>
                <a:gd name="T91" fmla="*/ 2147483647 h 383"/>
                <a:gd name="T92" fmla="*/ 2147483647 w 439"/>
                <a:gd name="T93" fmla="*/ 2147483647 h 383"/>
                <a:gd name="T94" fmla="*/ 2147483647 w 439"/>
                <a:gd name="T95" fmla="*/ 0 h 383"/>
                <a:gd name="T96" fmla="*/ 2147483647 w 439"/>
                <a:gd name="T97" fmla="*/ 2147483647 h 383"/>
                <a:gd name="T98" fmla="*/ 2147483647 w 439"/>
                <a:gd name="T99" fmla="*/ 2147483647 h 383"/>
                <a:gd name="T100" fmla="*/ 2147483647 w 439"/>
                <a:gd name="T101" fmla="*/ 2147483647 h 383"/>
                <a:gd name="T102" fmla="*/ 2147483647 w 439"/>
                <a:gd name="T103" fmla="*/ 2147483647 h 383"/>
                <a:gd name="T104" fmla="*/ 2147483647 w 439"/>
                <a:gd name="T105" fmla="*/ 2147483647 h 383"/>
                <a:gd name="T106" fmla="*/ 2147483647 w 439"/>
                <a:gd name="T107" fmla="*/ 2147483647 h 383"/>
                <a:gd name="T108" fmla="*/ 2147483647 w 439"/>
                <a:gd name="T109" fmla="*/ 2147483647 h 383"/>
                <a:gd name="T110" fmla="*/ 2147483647 w 439"/>
                <a:gd name="T111" fmla="*/ 2147483647 h 383"/>
                <a:gd name="T112" fmla="*/ 2147483647 w 439"/>
                <a:gd name="T113" fmla="*/ 2147483647 h 383"/>
                <a:gd name="T114" fmla="*/ 2147483647 w 439"/>
                <a:gd name="T115" fmla="*/ 2147483647 h 383"/>
                <a:gd name="T116" fmla="*/ 2147483647 w 439"/>
                <a:gd name="T117" fmla="*/ 2147483647 h 383"/>
                <a:gd name="T118" fmla="*/ 2147483647 w 439"/>
                <a:gd name="T119" fmla="*/ 2147483647 h 383"/>
                <a:gd name="T120" fmla="*/ 2147483647 w 439"/>
                <a:gd name="T121" fmla="*/ 2147483647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9"/>
                <a:gd name="T184" fmla="*/ 0 h 383"/>
                <a:gd name="T185" fmla="*/ 439 w 439"/>
                <a:gd name="T186" fmla="*/ 383 h 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9" h="383">
                  <a:moveTo>
                    <a:pt x="121" y="128"/>
                  </a:moveTo>
                  <a:lnTo>
                    <a:pt x="111" y="158"/>
                  </a:lnTo>
                  <a:lnTo>
                    <a:pt x="92" y="164"/>
                  </a:lnTo>
                  <a:lnTo>
                    <a:pt x="51" y="158"/>
                  </a:lnTo>
                  <a:lnTo>
                    <a:pt x="43" y="168"/>
                  </a:lnTo>
                  <a:lnTo>
                    <a:pt x="20" y="160"/>
                  </a:lnTo>
                  <a:lnTo>
                    <a:pt x="0" y="189"/>
                  </a:lnTo>
                  <a:lnTo>
                    <a:pt x="9" y="197"/>
                  </a:lnTo>
                  <a:lnTo>
                    <a:pt x="9" y="216"/>
                  </a:lnTo>
                  <a:lnTo>
                    <a:pt x="19" y="232"/>
                  </a:lnTo>
                  <a:lnTo>
                    <a:pt x="59" y="220"/>
                  </a:lnTo>
                  <a:lnTo>
                    <a:pt x="72" y="230"/>
                  </a:lnTo>
                  <a:lnTo>
                    <a:pt x="53" y="308"/>
                  </a:lnTo>
                  <a:lnTo>
                    <a:pt x="77" y="332"/>
                  </a:lnTo>
                  <a:lnTo>
                    <a:pt x="70" y="377"/>
                  </a:lnTo>
                  <a:lnTo>
                    <a:pt x="94" y="379"/>
                  </a:lnTo>
                  <a:lnTo>
                    <a:pt x="120" y="355"/>
                  </a:lnTo>
                  <a:lnTo>
                    <a:pt x="131" y="361"/>
                  </a:lnTo>
                  <a:lnTo>
                    <a:pt x="182" y="382"/>
                  </a:lnTo>
                  <a:lnTo>
                    <a:pt x="190" y="377"/>
                  </a:lnTo>
                  <a:lnTo>
                    <a:pt x="192" y="360"/>
                  </a:lnTo>
                  <a:lnTo>
                    <a:pt x="202" y="351"/>
                  </a:lnTo>
                  <a:lnTo>
                    <a:pt x="272" y="305"/>
                  </a:lnTo>
                  <a:lnTo>
                    <a:pt x="284" y="319"/>
                  </a:lnTo>
                  <a:lnTo>
                    <a:pt x="327" y="332"/>
                  </a:lnTo>
                  <a:lnTo>
                    <a:pt x="351" y="301"/>
                  </a:lnTo>
                  <a:lnTo>
                    <a:pt x="362" y="308"/>
                  </a:lnTo>
                  <a:lnTo>
                    <a:pt x="379" y="308"/>
                  </a:lnTo>
                  <a:lnTo>
                    <a:pt x="379" y="299"/>
                  </a:lnTo>
                  <a:lnTo>
                    <a:pt x="402" y="291"/>
                  </a:lnTo>
                  <a:lnTo>
                    <a:pt x="402" y="285"/>
                  </a:lnTo>
                  <a:lnTo>
                    <a:pt x="410" y="275"/>
                  </a:lnTo>
                  <a:lnTo>
                    <a:pt x="415" y="276"/>
                  </a:lnTo>
                  <a:lnTo>
                    <a:pt x="438" y="255"/>
                  </a:lnTo>
                  <a:lnTo>
                    <a:pt x="420" y="221"/>
                  </a:lnTo>
                  <a:lnTo>
                    <a:pt x="429" y="175"/>
                  </a:lnTo>
                  <a:lnTo>
                    <a:pt x="417" y="160"/>
                  </a:lnTo>
                  <a:lnTo>
                    <a:pt x="385" y="170"/>
                  </a:lnTo>
                  <a:lnTo>
                    <a:pt x="381" y="164"/>
                  </a:lnTo>
                  <a:lnTo>
                    <a:pt x="417" y="125"/>
                  </a:lnTo>
                  <a:lnTo>
                    <a:pt x="402" y="59"/>
                  </a:lnTo>
                  <a:lnTo>
                    <a:pt x="377" y="78"/>
                  </a:lnTo>
                  <a:lnTo>
                    <a:pt x="355" y="55"/>
                  </a:lnTo>
                  <a:lnTo>
                    <a:pt x="334" y="27"/>
                  </a:lnTo>
                  <a:lnTo>
                    <a:pt x="333" y="10"/>
                  </a:lnTo>
                  <a:lnTo>
                    <a:pt x="318" y="8"/>
                  </a:lnTo>
                  <a:lnTo>
                    <a:pt x="301" y="13"/>
                  </a:lnTo>
                  <a:lnTo>
                    <a:pt x="274" y="0"/>
                  </a:lnTo>
                  <a:lnTo>
                    <a:pt x="260" y="31"/>
                  </a:lnTo>
                  <a:lnTo>
                    <a:pt x="236" y="34"/>
                  </a:lnTo>
                  <a:lnTo>
                    <a:pt x="220" y="59"/>
                  </a:lnTo>
                  <a:lnTo>
                    <a:pt x="208" y="55"/>
                  </a:lnTo>
                  <a:lnTo>
                    <a:pt x="192" y="59"/>
                  </a:lnTo>
                  <a:lnTo>
                    <a:pt x="166" y="44"/>
                  </a:lnTo>
                  <a:lnTo>
                    <a:pt x="145" y="69"/>
                  </a:lnTo>
                  <a:lnTo>
                    <a:pt x="145" y="79"/>
                  </a:lnTo>
                  <a:lnTo>
                    <a:pt x="186" y="101"/>
                  </a:lnTo>
                  <a:lnTo>
                    <a:pt x="196" y="118"/>
                  </a:lnTo>
                  <a:lnTo>
                    <a:pt x="166" y="129"/>
                  </a:lnTo>
                  <a:lnTo>
                    <a:pt x="121" y="128"/>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2" name="shanxi3"/>
            <p:cNvSpPr>
              <a:spLocks noChangeAspect="1"/>
            </p:cNvSpPr>
            <p:nvPr/>
          </p:nvSpPr>
          <p:spPr bwMode="auto">
            <a:xfrm>
              <a:off x="2250383" y="1333146"/>
              <a:ext cx="398802" cy="666573"/>
            </a:xfrm>
            <a:custGeom>
              <a:avLst/>
              <a:gdLst>
                <a:gd name="T0" fmla="*/ 2147483647 w 354"/>
                <a:gd name="T1" fmla="*/ 2147483647 h 640"/>
                <a:gd name="T2" fmla="*/ 2147483647 w 354"/>
                <a:gd name="T3" fmla="*/ 2147483647 h 640"/>
                <a:gd name="T4" fmla="*/ 2147483647 w 354"/>
                <a:gd name="T5" fmla="*/ 2147483647 h 640"/>
                <a:gd name="T6" fmla="*/ 2147483647 w 354"/>
                <a:gd name="T7" fmla="*/ 2147483647 h 640"/>
                <a:gd name="T8" fmla="*/ 2147483647 w 354"/>
                <a:gd name="T9" fmla="*/ 2147483647 h 640"/>
                <a:gd name="T10" fmla="*/ 2147483647 w 354"/>
                <a:gd name="T11" fmla="*/ 0 h 640"/>
                <a:gd name="T12" fmla="*/ 2147483647 w 354"/>
                <a:gd name="T13" fmla="*/ 2147483647 h 640"/>
                <a:gd name="T14" fmla="*/ 2147483647 w 354"/>
                <a:gd name="T15" fmla="*/ 2147483647 h 640"/>
                <a:gd name="T16" fmla="*/ 2147483647 w 354"/>
                <a:gd name="T17" fmla="*/ 2147483647 h 640"/>
                <a:gd name="T18" fmla="*/ 2147483647 w 354"/>
                <a:gd name="T19" fmla="*/ 2147483647 h 640"/>
                <a:gd name="T20" fmla="*/ 2147483647 w 354"/>
                <a:gd name="T21" fmla="*/ 2147483647 h 640"/>
                <a:gd name="T22" fmla="*/ 2147483647 w 354"/>
                <a:gd name="T23" fmla="*/ 2147483647 h 640"/>
                <a:gd name="T24" fmla="*/ 2147483647 w 354"/>
                <a:gd name="T25" fmla="*/ 2147483647 h 640"/>
                <a:gd name="T26" fmla="*/ 2147483647 w 354"/>
                <a:gd name="T27" fmla="*/ 2147483647 h 640"/>
                <a:gd name="T28" fmla="*/ 2147483647 w 354"/>
                <a:gd name="T29" fmla="*/ 2147483647 h 640"/>
                <a:gd name="T30" fmla="*/ 2147483647 w 354"/>
                <a:gd name="T31" fmla="*/ 2147483647 h 640"/>
                <a:gd name="T32" fmla="*/ 2147483647 w 354"/>
                <a:gd name="T33" fmla="*/ 2147483647 h 640"/>
                <a:gd name="T34" fmla="*/ 2147483647 w 354"/>
                <a:gd name="T35" fmla="*/ 2147483647 h 640"/>
                <a:gd name="T36" fmla="*/ 2147483647 w 354"/>
                <a:gd name="T37" fmla="*/ 2147483647 h 640"/>
                <a:gd name="T38" fmla="*/ 2147483647 w 354"/>
                <a:gd name="T39" fmla="*/ 2147483647 h 640"/>
                <a:gd name="T40" fmla="*/ 2147483647 w 354"/>
                <a:gd name="T41" fmla="*/ 2147483647 h 640"/>
                <a:gd name="T42" fmla="*/ 2147483647 w 354"/>
                <a:gd name="T43" fmla="*/ 2147483647 h 640"/>
                <a:gd name="T44" fmla="*/ 2147483647 w 354"/>
                <a:gd name="T45" fmla="*/ 2147483647 h 640"/>
                <a:gd name="T46" fmla="*/ 0 w 354"/>
                <a:gd name="T47" fmla="*/ 2147483647 h 640"/>
                <a:gd name="T48" fmla="*/ 2147483647 w 354"/>
                <a:gd name="T49" fmla="*/ 2147483647 h 640"/>
                <a:gd name="T50" fmla="*/ 2147483647 w 354"/>
                <a:gd name="T51" fmla="*/ 2147483647 h 640"/>
                <a:gd name="T52" fmla="*/ 2147483647 w 354"/>
                <a:gd name="T53" fmla="*/ 2147483647 h 640"/>
                <a:gd name="T54" fmla="*/ 2147483647 w 354"/>
                <a:gd name="T55" fmla="*/ 2147483647 h 640"/>
                <a:gd name="T56" fmla="*/ 2147483647 w 354"/>
                <a:gd name="T57" fmla="*/ 2147483647 h 640"/>
                <a:gd name="T58" fmla="*/ 2147483647 w 354"/>
                <a:gd name="T59" fmla="*/ 2147483647 h 640"/>
                <a:gd name="T60" fmla="*/ 2147483647 w 354"/>
                <a:gd name="T61" fmla="*/ 2147483647 h 640"/>
                <a:gd name="T62" fmla="*/ 2147483647 w 354"/>
                <a:gd name="T63" fmla="*/ 2147483647 h 640"/>
                <a:gd name="T64" fmla="*/ 2147483647 w 354"/>
                <a:gd name="T65" fmla="*/ 2147483647 h 640"/>
                <a:gd name="T66" fmla="*/ 2147483647 w 354"/>
                <a:gd name="T67" fmla="*/ 2147483647 h 640"/>
                <a:gd name="T68" fmla="*/ 2147483647 w 354"/>
                <a:gd name="T69" fmla="*/ 2147483647 h 640"/>
                <a:gd name="T70" fmla="*/ 2147483647 w 354"/>
                <a:gd name="T71" fmla="*/ 2147483647 h 640"/>
                <a:gd name="T72" fmla="*/ 2147483647 w 354"/>
                <a:gd name="T73" fmla="*/ 2147483647 h 640"/>
                <a:gd name="T74" fmla="*/ 2147483647 w 354"/>
                <a:gd name="T75" fmla="*/ 2147483647 h 640"/>
                <a:gd name="T76" fmla="*/ 2147483647 w 354"/>
                <a:gd name="T77" fmla="*/ 2147483647 h 6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4"/>
                <a:gd name="T118" fmla="*/ 0 h 640"/>
                <a:gd name="T119" fmla="*/ 354 w 354"/>
                <a:gd name="T120" fmla="*/ 640 h 6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4" h="640">
                  <a:moveTo>
                    <a:pt x="303" y="403"/>
                  </a:moveTo>
                  <a:lnTo>
                    <a:pt x="294" y="381"/>
                  </a:lnTo>
                  <a:lnTo>
                    <a:pt x="311" y="324"/>
                  </a:lnTo>
                  <a:lnTo>
                    <a:pt x="287" y="214"/>
                  </a:lnTo>
                  <a:lnTo>
                    <a:pt x="303" y="187"/>
                  </a:lnTo>
                  <a:lnTo>
                    <a:pt x="311" y="162"/>
                  </a:lnTo>
                  <a:lnTo>
                    <a:pt x="289" y="117"/>
                  </a:lnTo>
                  <a:lnTo>
                    <a:pt x="309" y="85"/>
                  </a:lnTo>
                  <a:lnTo>
                    <a:pt x="312" y="56"/>
                  </a:lnTo>
                  <a:lnTo>
                    <a:pt x="323" y="34"/>
                  </a:lnTo>
                  <a:lnTo>
                    <a:pt x="322" y="7"/>
                  </a:lnTo>
                  <a:lnTo>
                    <a:pt x="312" y="0"/>
                  </a:lnTo>
                  <a:lnTo>
                    <a:pt x="298" y="17"/>
                  </a:lnTo>
                  <a:lnTo>
                    <a:pt x="259" y="18"/>
                  </a:lnTo>
                  <a:lnTo>
                    <a:pt x="239" y="49"/>
                  </a:lnTo>
                  <a:lnTo>
                    <a:pt x="241" y="65"/>
                  </a:lnTo>
                  <a:lnTo>
                    <a:pt x="237" y="76"/>
                  </a:lnTo>
                  <a:lnTo>
                    <a:pt x="221" y="81"/>
                  </a:lnTo>
                  <a:lnTo>
                    <a:pt x="160" y="169"/>
                  </a:lnTo>
                  <a:lnTo>
                    <a:pt x="153" y="164"/>
                  </a:lnTo>
                  <a:lnTo>
                    <a:pt x="135" y="158"/>
                  </a:lnTo>
                  <a:lnTo>
                    <a:pt x="100" y="162"/>
                  </a:lnTo>
                  <a:lnTo>
                    <a:pt x="88" y="177"/>
                  </a:lnTo>
                  <a:lnTo>
                    <a:pt x="87" y="213"/>
                  </a:lnTo>
                  <a:lnTo>
                    <a:pt x="92" y="224"/>
                  </a:lnTo>
                  <a:lnTo>
                    <a:pt x="153" y="254"/>
                  </a:lnTo>
                  <a:lnTo>
                    <a:pt x="184" y="274"/>
                  </a:lnTo>
                  <a:lnTo>
                    <a:pt x="188" y="293"/>
                  </a:lnTo>
                  <a:lnTo>
                    <a:pt x="173" y="316"/>
                  </a:lnTo>
                  <a:lnTo>
                    <a:pt x="182" y="344"/>
                  </a:lnTo>
                  <a:lnTo>
                    <a:pt x="176" y="357"/>
                  </a:lnTo>
                  <a:lnTo>
                    <a:pt x="132" y="360"/>
                  </a:lnTo>
                  <a:lnTo>
                    <a:pt x="123" y="367"/>
                  </a:lnTo>
                  <a:lnTo>
                    <a:pt x="126" y="374"/>
                  </a:lnTo>
                  <a:lnTo>
                    <a:pt x="126" y="386"/>
                  </a:lnTo>
                  <a:lnTo>
                    <a:pt x="91" y="391"/>
                  </a:lnTo>
                  <a:lnTo>
                    <a:pt x="72" y="381"/>
                  </a:lnTo>
                  <a:lnTo>
                    <a:pt x="48" y="381"/>
                  </a:lnTo>
                  <a:lnTo>
                    <a:pt x="45" y="386"/>
                  </a:lnTo>
                  <a:lnTo>
                    <a:pt x="48" y="399"/>
                  </a:lnTo>
                  <a:lnTo>
                    <a:pt x="37" y="413"/>
                  </a:lnTo>
                  <a:lnTo>
                    <a:pt x="34" y="427"/>
                  </a:lnTo>
                  <a:lnTo>
                    <a:pt x="56" y="445"/>
                  </a:lnTo>
                  <a:lnTo>
                    <a:pt x="39" y="479"/>
                  </a:lnTo>
                  <a:lnTo>
                    <a:pt x="46" y="495"/>
                  </a:lnTo>
                  <a:lnTo>
                    <a:pt x="45" y="504"/>
                  </a:lnTo>
                  <a:lnTo>
                    <a:pt x="19" y="504"/>
                  </a:lnTo>
                  <a:lnTo>
                    <a:pt x="0" y="512"/>
                  </a:lnTo>
                  <a:lnTo>
                    <a:pt x="15" y="533"/>
                  </a:lnTo>
                  <a:lnTo>
                    <a:pt x="5" y="559"/>
                  </a:lnTo>
                  <a:lnTo>
                    <a:pt x="21" y="562"/>
                  </a:lnTo>
                  <a:lnTo>
                    <a:pt x="23" y="579"/>
                  </a:lnTo>
                  <a:lnTo>
                    <a:pt x="36" y="580"/>
                  </a:lnTo>
                  <a:lnTo>
                    <a:pt x="83" y="571"/>
                  </a:lnTo>
                  <a:lnTo>
                    <a:pt x="92" y="575"/>
                  </a:lnTo>
                  <a:lnTo>
                    <a:pt x="95" y="588"/>
                  </a:lnTo>
                  <a:lnTo>
                    <a:pt x="115" y="593"/>
                  </a:lnTo>
                  <a:lnTo>
                    <a:pt x="157" y="615"/>
                  </a:lnTo>
                  <a:lnTo>
                    <a:pt x="182" y="605"/>
                  </a:lnTo>
                  <a:lnTo>
                    <a:pt x="233" y="624"/>
                  </a:lnTo>
                  <a:lnTo>
                    <a:pt x="245" y="639"/>
                  </a:lnTo>
                  <a:lnTo>
                    <a:pt x="270" y="632"/>
                  </a:lnTo>
                  <a:lnTo>
                    <a:pt x="267" y="605"/>
                  </a:lnTo>
                  <a:lnTo>
                    <a:pt x="262" y="597"/>
                  </a:lnTo>
                  <a:lnTo>
                    <a:pt x="267" y="575"/>
                  </a:lnTo>
                  <a:lnTo>
                    <a:pt x="294" y="562"/>
                  </a:lnTo>
                  <a:lnTo>
                    <a:pt x="302" y="551"/>
                  </a:lnTo>
                  <a:lnTo>
                    <a:pt x="287" y="545"/>
                  </a:lnTo>
                  <a:lnTo>
                    <a:pt x="270" y="541"/>
                  </a:lnTo>
                  <a:lnTo>
                    <a:pt x="253" y="525"/>
                  </a:lnTo>
                  <a:lnTo>
                    <a:pt x="262" y="518"/>
                  </a:lnTo>
                  <a:lnTo>
                    <a:pt x="317" y="518"/>
                  </a:lnTo>
                  <a:lnTo>
                    <a:pt x="329" y="518"/>
                  </a:lnTo>
                  <a:lnTo>
                    <a:pt x="337" y="524"/>
                  </a:lnTo>
                  <a:lnTo>
                    <a:pt x="353" y="510"/>
                  </a:lnTo>
                  <a:lnTo>
                    <a:pt x="353" y="488"/>
                  </a:lnTo>
                  <a:lnTo>
                    <a:pt x="303" y="413"/>
                  </a:lnTo>
                  <a:lnTo>
                    <a:pt x="303" y="403"/>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3" name="tianjin"/>
            <p:cNvSpPr>
              <a:spLocks noChangeAspect="1"/>
            </p:cNvSpPr>
            <p:nvPr/>
          </p:nvSpPr>
          <p:spPr bwMode="auto">
            <a:xfrm>
              <a:off x="3010006" y="1215516"/>
              <a:ext cx="75962" cy="147038"/>
            </a:xfrm>
            <a:custGeom>
              <a:avLst/>
              <a:gdLst>
                <a:gd name="T0" fmla="*/ 2147483647 w 74"/>
                <a:gd name="T1" fmla="*/ 2147483647 h 134"/>
                <a:gd name="T2" fmla="*/ 2147483647 w 74"/>
                <a:gd name="T3" fmla="*/ 2147483647 h 134"/>
                <a:gd name="T4" fmla="*/ 2147483647 w 74"/>
                <a:gd name="T5" fmla="*/ 2147483647 h 134"/>
                <a:gd name="T6" fmla="*/ 2147483647 w 74"/>
                <a:gd name="T7" fmla="*/ 2147483647 h 134"/>
                <a:gd name="T8" fmla="*/ 0 w 74"/>
                <a:gd name="T9" fmla="*/ 2147483647 h 134"/>
                <a:gd name="T10" fmla="*/ 2147483647 w 74"/>
                <a:gd name="T11" fmla="*/ 2147483647 h 134"/>
                <a:gd name="T12" fmla="*/ 2147483647 w 74"/>
                <a:gd name="T13" fmla="*/ 2147483647 h 134"/>
                <a:gd name="T14" fmla="*/ 2147483647 w 74"/>
                <a:gd name="T15" fmla="*/ 2147483647 h 134"/>
                <a:gd name="T16" fmla="*/ 2147483647 w 74"/>
                <a:gd name="T17" fmla="*/ 0 h 134"/>
                <a:gd name="T18" fmla="*/ 2147483647 w 74"/>
                <a:gd name="T19" fmla="*/ 2147483647 h 134"/>
                <a:gd name="T20" fmla="*/ 2147483647 w 74"/>
                <a:gd name="T21" fmla="*/ 2147483647 h 134"/>
                <a:gd name="T22" fmla="*/ 2147483647 w 74"/>
                <a:gd name="T23" fmla="*/ 2147483647 h 134"/>
                <a:gd name="T24" fmla="*/ 2147483647 w 74"/>
                <a:gd name="T25" fmla="*/ 2147483647 h 134"/>
                <a:gd name="T26" fmla="*/ 2147483647 w 74"/>
                <a:gd name="T27" fmla="*/ 2147483647 h 134"/>
                <a:gd name="T28" fmla="*/ 2147483647 w 74"/>
                <a:gd name="T29" fmla="*/ 2147483647 h 134"/>
                <a:gd name="T30" fmla="*/ 2147483647 w 74"/>
                <a:gd name="T31" fmla="*/ 2147483647 h 134"/>
                <a:gd name="T32" fmla="*/ 2147483647 w 74"/>
                <a:gd name="T33" fmla="*/ 2147483647 h 134"/>
                <a:gd name="T34" fmla="*/ 2147483647 w 74"/>
                <a:gd name="T35" fmla="*/ 2147483647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34"/>
                <a:gd name="T56" fmla="*/ 74 w 74"/>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34">
                  <a:moveTo>
                    <a:pt x="60" y="124"/>
                  </a:moveTo>
                  <a:lnTo>
                    <a:pt x="39" y="133"/>
                  </a:lnTo>
                  <a:lnTo>
                    <a:pt x="3" y="123"/>
                  </a:lnTo>
                  <a:lnTo>
                    <a:pt x="1" y="114"/>
                  </a:lnTo>
                  <a:lnTo>
                    <a:pt x="0" y="55"/>
                  </a:lnTo>
                  <a:lnTo>
                    <a:pt x="23" y="44"/>
                  </a:lnTo>
                  <a:lnTo>
                    <a:pt x="19" y="33"/>
                  </a:lnTo>
                  <a:lnTo>
                    <a:pt x="25" y="11"/>
                  </a:lnTo>
                  <a:lnTo>
                    <a:pt x="27" y="0"/>
                  </a:lnTo>
                  <a:lnTo>
                    <a:pt x="40" y="6"/>
                  </a:lnTo>
                  <a:lnTo>
                    <a:pt x="46" y="26"/>
                  </a:lnTo>
                  <a:lnTo>
                    <a:pt x="43" y="39"/>
                  </a:lnTo>
                  <a:lnTo>
                    <a:pt x="70" y="57"/>
                  </a:lnTo>
                  <a:lnTo>
                    <a:pt x="73" y="71"/>
                  </a:lnTo>
                  <a:lnTo>
                    <a:pt x="58" y="83"/>
                  </a:lnTo>
                  <a:lnTo>
                    <a:pt x="53" y="107"/>
                  </a:lnTo>
                  <a:lnTo>
                    <a:pt x="60" y="124"/>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4" name="hebei"/>
            <p:cNvSpPr>
              <a:spLocks noChangeAspect="1"/>
            </p:cNvSpPr>
            <p:nvPr/>
          </p:nvSpPr>
          <p:spPr bwMode="auto">
            <a:xfrm>
              <a:off x="2782119" y="1019465"/>
              <a:ext cx="427288" cy="568548"/>
            </a:xfrm>
            <a:custGeom>
              <a:avLst/>
              <a:gdLst>
                <a:gd name="T0" fmla="*/ 2147483647 w 384"/>
                <a:gd name="T1" fmla="*/ 2147483647 h 552"/>
                <a:gd name="T2" fmla="*/ 2147483647 w 384"/>
                <a:gd name="T3" fmla="*/ 2147483647 h 552"/>
                <a:gd name="T4" fmla="*/ 2147483647 w 384"/>
                <a:gd name="T5" fmla="*/ 2147483647 h 552"/>
                <a:gd name="T6" fmla="*/ 2147483647 w 384"/>
                <a:gd name="T7" fmla="*/ 2147483647 h 552"/>
                <a:gd name="T8" fmla="*/ 2147483647 w 384"/>
                <a:gd name="T9" fmla="*/ 2147483647 h 552"/>
                <a:gd name="T10" fmla="*/ 2147483647 w 384"/>
                <a:gd name="T11" fmla="*/ 2147483647 h 552"/>
                <a:gd name="T12" fmla="*/ 2147483647 w 384"/>
                <a:gd name="T13" fmla="*/ 2147483647 h 552"/>
                <a:gd name="T14" fmla="*/ 2147483647 w 384"/>
                <a:gd name="T15" fmla="*/ 2147483647 h 552"/>
                <a:gd name="T16" fmla="*/ 2147483647 w 384"/>
                <a:gd name="T17" fmla="*/ 2147483647 h 552"/>
                <a:gd name="T18" fmla="*/ 2147483647 w 384"/>
                <a:gd name="T19" fmla="*/ 2147483647 h 552"/>
                <a:gd name="T20" fmla="*/ 2147483647 w 384"/>
                <a:gd name="T21" fmla="*/ 2147483647 h 552"/>
                <a:gd name="T22" fmla="*/ 2147483647 w 384"/>
                <a:gd name="T23" fmla="*/ 2147483647 h 552"/>
                <a:gd name="T24" fmla="*/ 2147483647 w 384"/>
                <a:gd name="T25" fmla="*/ 2147483647 h 552"/>
                <a:gd name="T26" fmla="*/ 2147483647 w 384"/>
                <a:gd name="T27" fmla="*/ 2147483647 h 552"/>
                <a:gd name="T28" fmla="*/ 2147483647 w 384"/>
                <a:gd name="T29" fmla="*/ 2147483647 h 552"/>
                <a:gd name="T30" fmla="*/ 2147483647 w 384"/>
                <a:gd name="T31" fmla="*/ 2147483647 h 552"/>
                <a:gd name="T32" fmla="*/ 2147483647 w 384"/>
                <a:gd name="T33" fmla="*/ 2147483647 h 552"/>
                <a:gd name="T34" fmla="*/ 2147483647 w 384"/>
                <a:gd name="T35" fmla="*/ 2147483647 h 552"/>
                <a:gd name="T36" fmla="*/ 2147483647 w 384"/>
                <a:gd name="T37" fmla="*/ 2147483647 h 552"/>
                <a:gd name="T38" fmla="*/ 2147483647 w 384"/>
                <a:gd name="T39" fmla="*/ 2147483647 h 552"/>
                <a:gd name="T40" fmla="*/ 2147483647 w 384"/>
                <a:gd name="T41" fmla="*/ 0 h 552"/>
                <a:gd name="T42" fmla="*/ 2147483647 w 384"/>
                <a:gd name="T43" fmla="*/ 2147483647 h 552"/>
                <a:gd name="T44" fmla="*/ 2147483647 w 384"/>
                <a:gd name="T45" fmla="*/ 2147483647 h 552"/>
                <a:gd name="T46" fmla="*/ 2147483647 w 384"/>
                <a:gd name="T47" fmla="*/ 2147483647 h 552"/>
                <a:gd name="T48" fmla="*/ 2147483647 w 384"/>
                <a:gd name="T49" fmla="*/ 2147483647 h 552"/>
                <a:gd name="T50" fmla="*/ 2147483647 w 384"/>
                <a:gd name="T51" fmla="*/ 2147483647 h 552"/>
                <a:gd name="T52" fmla="*/ 2147483647 w 384"/>
                <a:gd name="T53" fmla="*/ 2147483647 h 552"/>
                <a:gd name="T54" fmla="*/ 2147483647 w 384"/>
                <a:gd name="T55" fmla="*/ 2147483647 h 552"/>
                <a:gd name="T56" fmla="*/ 2147483647 w 384"/>
                <a:gd name="T57" fmla="*/ 2147483647 h 552"/>
                <a:gd name="T58" fmla="*/ 2147483647 w 384"/>
                <a:gd name="T59" fmla="*/ 2147483647 h 552"/>
                <a:gd name="T60" fmla="*/ 2147483647 w 384"/>
                <a:gd name="T61" fmla="*/ 2147483647 h 552"/>
                <a:gd name="T62" fmla="*/ 2147483647 w 384"/>
                <a:gd name="T63" fmla="*/ 2147483647 h 552"/>
                <a:gd name="T64" fmla="*/ 2147483647 w 384"/>
                <a:gd name="T65" fmla="*/ 2147483647 h 552"/>
                <a:gd name="T66" fmla="*/ 2147483647 w 384"/>
                <a:gd name="T67" fmla="*/ 2147483647 h 552"/>
                <a:gd name="T68" fmla="*/ 2147483647 w 384"/>
                <a:gd name="T69" fmla="*/ 2147483647 h 552"/>
                <a:gd name="T70" fmla="*/ 2147483647 w 384"/>
                <a:gd name="T71" fmla="*/ 2147483647 h 552"/>
                <a:gd name="T72" fmla="*/ 2147483647 w 384"/>
                <a:gd name="T73" fmla="*/ 2147483647 h 5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4"/>
                <a:gd name="T112" fmla="*/ 0 h 552"/>
                <a:gd name="T113" fmla="*/ 384 w 384"/>
                <a:gd name="T114" fmla="*/ 552 h 5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4" h="552">
                  <a:moveTo>
                    <a:pt x="149" y="543"/>
                  </a:moveTo>
                  <a:lnTo>
                    <a:pt x="152" y="534"/>
                  </a:lnTo>
                  <a:lnTo>
                    <a:pt x="140" y="511"/>
                  </a:lnTo>
                  <a:lnTo>
                    <a:pt x="185" y="431"/>
                  </a:lnTo>
                  <a:lnTo>
                    <a:pt x="225" y="394"/>
                  </a:lnTo>
                  <a:lnTo>
                    <a:pt x="255" y="385"/>
                  </a:lnTo>
                  <a:lnTo>
                    <a:pt x="282" y="351"/>
                  </a:lnTo>
                  <a:lnTo>
                    <a:pt x="272" y="344"/>
                  </a:lnTo>
                  <a:lnTo>
                    <a:pt x="262" y="318"/>
                  </a:lnTo>
                  <a:lnTo>
                    <a:pt x="241" y="327"/>
                  </a:lnTo>
                  <a:lnTo>
                    <a:pt x="205" y="317"/>
                  </a:lnTo>
                  <a:lnTo>
                    <a:pt x="203" y="308"/>
                  </a:lnTo>
                  <a:lnTo>
                    <a:pt x="202" y="249"/>
                  </a:lnTo>
                  <a:lnTo>
                    <a:pt x="183" y="257"/>
                  </a:lnTo>
                  <a:lnTo>
                    <a:pt x="172" y="267"/>
                  </a:lnTo>
                  <a:lnTo>
                    <a:pt x="149" y="261"/>
                  </a:lnTo>
                  <a:lnTo>
                    <a:pt x="116" y="265"/>
                  </a:lnTo>
                  <a:lnTo>
                    <a:pt x="111" y="251"/>
                  </a:lnTo>
                  <a:lnTo>
                    <a:pt x="114" y="223"/>
                  </a:lnTo>
                  <a:lnTo>
                    <a:pt x="138" y="195"/>
                  </a:lnTo>
                  <a:lnTo>
                    <a:pt x="143" y="165"/>
                  </a:lnTo>
                  <a:lnTo>
                    <a:pt x="168" y="141"/>
                  </a:lnTo>
                  <a:lnTo>
                    <a:pt x="211" y="164"/>
                  </a:lnTo>
                  <a:lnTo>
                    <a:pt x="221" y="164"/>
                  </a:lnTo>
                  <a:lnTo>
                    <a:pt x="229" y="194"/>
                  </a:lnTo>
                  <a:lnTo>
                    <a:pt x="242" y="200"/>
                  </a:lnTo>
                  <a:lnTo>
                    <a:pt x="248" y="220"/>
                  </a:lnTo>
                  <a:lnTo>
                    <a:pt x="245" y="233"/>
                  </a:lnTo>
                  <a:lnTo>
                    <a:pt x="272" y="251"/>
                  </a:lnTo>
                  <a:lnTo>
                    <a:pt x="275" y="265"/>
                  </a:lnTo>
                  <a:lnTo>
                    <a:pt x="298" y="276"/>
                  </a:lnTo>
                  <a:lnTo>
                    <a:pt x="351" y="246"/>
                  </a:lnTo>
                  <a:lnTo>
                    <a:pt x="351" y="228"/>
                  </a:lnTo>
                  <a:lnTo>
                    <a:pt x="383" y="183"/>
                  </a:lnTo>
                  <a:lnTo>
                    <a:pt x="360" y="151"/>
                  </a:lnTo>
                  <a:lnTo>
                    <a:pt x="343" y="150"/>
                  </a:lnTo>
                  <a:lnTo>
                    <a:pt x="313" y="129"/>
                  </a:lnTo>
                  <a:lnTo>
                    <a:pt x="323" y="97"/>
                  </a:lnTo>
                  <a:lnTo>
                    <a:pt x="275" y="92"/>
                  </a:lnTo>
                  <a:lnTo>
                    <a:pt x="255" y="61"/>
                  </a:lnTo>
                  <a:lnTo>
                    <a:pt x="257" y="45"/>
                  </a:lnTo>
                  <a:lnTo>
                    <a:pt x="217" y="0"/>
                  </a:lnTo>
                  <a:lnTo>
                    <a:pt x="190" y="13"/>
                  </a:lnTo>
                  <a:lnTo>
                    <a:pt x="168" y="35"/>
                  </a:lnTo>
                  <a:lnTo>
                    <a:pt x="176" y="52"/>
                  </a:lnTo>
                  <a:lnTo>
                    <a:pt x="170" y="63"/>
                  </a:lnTo>
                  <a:lnTo>
                    <a:pt x="138" y="64"/>
                  </a:lnTo>
                  <a:lnTo>
                    <a:pt x="123" y="78"/>
                  </a:lnTo>
                  <a:lnTo>
                    <a:pt x="111" y="73"/>
                  </a:lnTo>
                  <a:lnTo>
                    <a:pt x="98" y="86"/>
                  </a:lnTo>
                  <a:lnTo>
                    <a:pt x="68" y="107"/>
                  </a:lnTo>
                  <a:lnTo>
                    <a:pt x="55" y="98"/>
                  </a:lnTo>
                  <a:lnTo>
                    <a:pt x="55" y="68"/>
                  </a:lnTo>
                  <a:lnTo>
                    <a:pt x="44" y="63"/>
                  </a:lnTo>
                  <a:lnTo>
                    <a:pt x="28" y="69"/>
                  </a:lnTo>
                  <a:lnTo>
                    <a:pt x="7" y="113"/>
                  </a:lnTo>
                  <a:lnTo>
                    <a:pt x="0" y="154"/>
                  </a:lnTo>
                  <a:lnTo>
                    <a:pt x="24" y="194"/>
                  </a:lnTo>
                  <a:lnTo>
                    <a:pt x="44" y="212"/>
                  </a:lnTo>
                  <a:lnTo>
                    <a:pt x="44" y="246"/>
                  </a:lnTo>
                  <a:lnTo>
                    <a:pt x="58" y="274"/>
                  </a:lnTo>
                  <a:lnTo>
                    <a:pt x="52" y="304"/>
                  </a:lnTo>
                  <a:lnTo>
                    <a:pt x="20" y="326"/>
                  </a:lnTo>
                  <a:lnTo>
                    <a:pt x="5" y="373"/>
                  </a:lnTo>
                  <a:lnTo>
                    <a:pt x="31" y="403"/>
                  </a:lnTo>
                  <a:lnTo>
                    <a:pt x="50" y="440"/>
                  </a:lnTo>
                  <a:lnTo>
                    <a:pt x="39" y="459"/>
                  </a:lnTo>
                  <a:lnTo>
                    <a:pt x="36" y="484"/>
                  </a:lnTo>
                  <a:lnTo>
                    <a:pt x="24" y="501"/>
                  </a:lnTo>
                  <a:lnTo>
                    <a:pt x="18" y="520"/>
                  </a:lnTo>
                  <a:lnTo>
                    <a:pt x="36" y="541"/>
                  </a:lnTo>
                  <a:lnTo>
                    <a:pt x="109" y="551"/>
                  </a:lnTo>
                  <a:lnTo>
                    <a:pt x="138" y="539"/>
                  </a:lnTo>
                  <a:lnTo>
                    <a:pt x="149" y="543"/>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5" name="anhui"/>
            <p:cNvSpPr>
              <a:spLocks noChangeAspect="1"/>
            </p:cNvSpPr>
            <p:nvPr/>
          </p:nvSpPr>
          <p:spPr bwMode="auto">
            <a:xfrm>
              <a:off x="2943539" y="1695840"/>
              <a:ext cx="389307" cy="441115"/>
            </a:xfrm>
            <a:custGeom>
              <a:avLst/>
              <a:gdLst>
                <a:gd name="T0" fmla="*/ 2147483647 w 343"/>
                <a:gd name="T1" fmla="*/ 0 h 408"/>
                <a:gd name="T2" fmla="*/ 2147483647 w 343"/>
                <a:gd name="T3" fmla="*/ 2147483647 h 408"/>
                <a:gd name="T4" fmla="*/ 2147483647 w 343"/>
                <a:gd name="T5" fmla="*/ 2147483647 h 408"/>
                <a:gd name="T6" fmla="*/ 2147483647 w 343"/>
                <a:gd name="T7" fmla="*/ 2147483647 h 408"/>
                <a:gd name="T8" fmla="*/ 2147483647 w 343"/>
                <a:gd name="T9" fmla="*/ 2147483647 h 408"/>
                <a:gd name="T10" fmla="*/ 2147483647 w 343"/>
                <a:gd name="T11" fmla="*/ 2147483647 h 408"/>
                <a:gd name="T12" fmla="*/ 2147483647 w 343"/>
                <a:gd name="T13" fmla="*/ 2147483647 h 408"/>
                <a:gd name="T14" fmla="*/ 2147483647 w 343"/>
                <a:gd name="T15" fmla="*/ 2147483647 h 408"/>
                <a:gd name="T16" fmla="*/ 2147483647 w 343"/>
                <a:gd name="T17" fmla="*/ 2147483647 h 408"/>
                <a:gd name="T18" fmla="*/ 2147483647 w 343"/>
                <a:gd name="T19" fmla="*/ 2147483647 h 408"/>
                <a:gd name="T20" fmla="*/ 2147483647 w 343"/>
                <a:gd name="T21" fmla="*/ 2147483647 h 408"/>
                <a:gd name="T22" fmla="*/ 2147483647 w 343"/>
                <a:gd name="T23" fmla="*/ 2147483647 h 408"/>
                <a:gd name="T24" fmla="*/ 2147483647 w 343"/>
                <a:gd name="T25" fmla="*/ 2147483647 h 408"/>
                <a:gd name="T26" fmla="*/ 2147483647 w 343"/>
                <a:gd name="T27" fmla="*/ 2147483647 h 408"/>
                <a:gd name="T28" fmla="*/ 2147483647 w 343"/>
                <a:gd name="T29" fmla="*/ 2147483647 h 408"/>
                <a:gd name="T30" fmla="*/ 2147483647 w 343"/>
                <a:gd name="T31" fmla="*/ 2147483647 h 408"/>
                <a:gd name="T32" fmla="*/ 2147483647 w 343"/>
                <a:gd name="T33" fmla="*/ 2147483647 h 408"/>
                <a:gd name="T34" fmla="*/ 2147483647 w 343"/>
                <a:gd name="T35" fmla="*/ 2147483647 h 408"/>
                <a:gd name="T36" fmla="*/ 2147483647 w 343"/>
                <a:gd name="T37" fmla="*/ 2147483647 h 408"/>
                <a:gd name="T38" fmla="*/ 2147483647 w 343"/>
                <a:gd name="T39" fmla="*/ 2147483647 h 408"/>
                <a:gd name="T40" fmla="*/ 2147483647 w 343"/>
                <a:gd name="T41" fmla="*/ 2147483647 h 408"/>
                <a:gd name="T42" fmla="*/ 2147483647 w 343"/>
                <a:gd name="T43" fmla="*/ 2147483647 h 408"/>
                <a:gd name="T44" fmla="*/ 2147483647 w 343"/>
                <a:gd name="T45" fmla="*/ 2147483647 h 408"/>
                <a:gd name="T46" fmla="*/ 2147483647 w 343"/>
                <a:gd name="T47" fmla="*/ 2147483647 h 408"/>
                <a:gd name="T48" fmla="*/ 2147483647 w 343"/>
                <a:gd name="T49" fmla="*/ 2147483647 h 408"/>
                <a:gd name="T50" fmla="*/ 2147483647 w 343"/>
                <a:gd name="T51" fmla="*/ 2147483647 h 408"/>
                <a:gd name="T52" fmla="*/ 2147483647 w 343"/>
                <a:gd name="T53" fmla="*/ 2147483647 h 408"/>
                <a:gd name="T54" fmla="*/ 2147483647 w 343"/>
                <a:gd name="T55" fmla="*/ 2147483647 h 408"/>
                <a:gd name="T56" fmla="*/ 2147483647 w 343"/>
                <a:gd name="T57" fmla="*/ 2147483647 h 408"/>
                <a:gd name="T58" fmla="*/ 2147483647 w 343"/>
                <a:gd name="T59" fmla="*/ 2147483647 h 408"/>
                <a:gd name="T60" fmla="*/ 2147483647 w 343"/>
                <a:gd name="T61" fmla="*/ 2147483647 h 408"/>
                <a:gd name="T62" fmla="*/ 2147483647 w 343"/>
                <a:gd name="T63" fmla="*/ 2147483647 h 408"/>
                <a:gd name="T64" fmla="*/ 2147483647 w 343"/>
                <a:gd name="T65" fmla="*/ 2147483647 h 408"/>
                <a:gd name="T66" fmla="*/ 2147483647 w 343"/>
                <a:gd name="T67" fmla="*/ 2147483647 h 4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3"/>
                <a:gd name="T103" fmla="*/ 0 h 408"/>
                <a:gd name="T104" fmla="*/ 343 w 343"/>
                <a:gd name="T105" fmla="*/ 408 h 4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3" h="408">
                  <a:moveTo>
                    <a:pt x="70" y="3"/>
                  </a:moveTo>
                  <a:lnTo>
                    <a:pt x="82" y="0"/>
                  </a:lnTo>
                  <a:lnTo>
                    <a:pt x="123" y="16"/>
                  </a:lnTo>
                  <a:lnTo>
                    <a:pt x="142" y="35"/>
                  </a:lnTo>
                  <a:lnTo>
                    <a:pt x="174" y="44"/>
                  </a:lnTo>
                  <a:lnTo>
                    <a:pt x="188" y="55"/>
                  </a:lnTo>
                  <a:lnTo>
                    <a:pt x="206" y="52"/>
                  </a:lnTo>
                  <a:lnTo>
                    <a:pt x="210" y="59"/>
                  </a:lnTo>
                  <a:lnTo>
                    <a:pt x="204" y="99"/>
                  </a:lnTo>
                  <a:lnTo>
                    <a:pt x="221" y="108"/>
                  </a:lnTo>
                  <a:lnTo>
                    <a:pt x="231" y="123"/>
                  </a:lnTo>
                  <a:lnTo>
                    <a:pt x="258" y="129"/>
                  </a:lnTo>
                  <a:lnTo>
                    <a:pt x="268" y="111"/>
                  </a:lnTo>
                  <a:lnTo>
                    <a:pt x="285" y="112"/>
                  </a:lnTo>
                  <a:lnTo>
                    <a:pt x="297" y="127"/>
                  </a:lnTo>
                  <a:lnTo>
                    <a:pt x="295" y="141"/>
                  </a:lnTo>
                  <a:lnTo>
                    <a:pt x="261" y="145"/>
                  </a:lnTo>
                  <a:lnTo>
                    <a:pt x="261" y="159"/>
                  </a:lnTo>
                  <a:lnTo>
                    <a:pt x="261" y="170"/>
                  </a:lnTo>
                  <a:lnTo>
                    <a:pt x="248" y="184"/>
                  </a:lnTo>
                  <a:lnTo>
                    <a:pt x="258" y="200"/>
                  </a:lnTo>
                  <a:lnTo>
                    <a:pt x="285" y="220"/>
                  </a:lnTo>
                  <a:lnTo>
                    <a:pt x="287" y="242"/>
                  </a:lnTo>
                  <a:lnTo>
                    <a:pt x="342" y="247"/>
                  </a:lnTo>
                  <a:lnTo>
                    <a:pt x="342" y="277"/>
                  </a:lnTo>
                  <a:lnTo>
                    <a:pt x="331" y="291"/>
                  </a:lnTo>
                  <a:lnTo>
                    <a:pt x="339" y="306"/>
                  </a:lnTo>
                  <a:lnTo>
                    <a:pt x="332" y="315"/>
                  </a:lnTo>
                  <a:lnTo>
                    <a:pt x="311" y="319"/>
                  </a:lnTo>
                  <a:lnTo>
                    <a:pt x="302" y="332"/>
                  </a:lnTo>
                  <a:lnTo>
                    <a:pt x="303" y="364"/>
                  </a:lnTo>
                  <a:lnTo>
                    <a:pt x="276" y="402"/>
                  </a:lnTo>
                  <a:lnTo>
                    <a:pt x="270" y="407"/>
                  </a:lnTo>
                  <a:lnTo>
                    <a:pt x="256" y="394"/>
                  </a:lnTo>
                  <a:lnTo>
                    <a:pt x="216" y="394"/>
                  </a:lnTo>
                  <a:lnTo>
                    <a:pt x="200" y="376"/>
                  </a:lnTo>
                  <a:lnTo>
                    <a:pt x="169" y="406"/>
                  </a:lnTo>
                  <a:lnTo>
                    <a:pt x="157" y="401"/>
                  </a:lnTo>
                  <a:lnTo>
                    <a:pt x="171" y="377"/>
                  </a:lnTo>
                  <a:lnTo>
                    <a:pt x="169" y="369"/>
                  </a:lnTo>
                  <a:lnTo>
                    <a:pt x="157" y="366"/>
                  </a:lnTo>
                  <a:lnTo>
                    <a:pt x="120" y="386"/>
                  </a:lnTo>
                  <a:lnTo>
                    <a:pt x="85" y="319"/>
                  </a:lnTo>
                  <a:lnTo>
                    <a:pt x="96" y="299"/>
                  </a:lnTo>
                  <a:lnTo>
                    <a:pt x="93" y="291"/>
                  </a:lnTo>
                  <a:lnTo>
                    <a:pt x="75" y="286"/>
                  </a:lnTo>
                  <a:lnTo>
                    <a:pt x="43" y="267"/>
                  </a:lnTo>
                  <a:lnTo>
                    <a:pt x="56" y="242"/>
                  </a:lnTo>
                  <a:lnTo>
                    <a:pt x="75" y="233"/>
                  </a:lnTo>
                  <a:lnTo>
                    <a:pt x="78" y="212"/>
                  </a:lnTo>
                  <a:lnTo>
                    <a:pt x="72" y="175"/>
                  </a:lnTo>
                  <a:lnTo>
                    <a:pt x="68" y="171"/>
                  </a:lnTo>
                  <a:lnTo>
                    <a:pt x="49" y="190"/>
                  </a:lnTo>
                  <a:lnTo>
                    <a:pt x="21" y="168"/>
                  </a:lnTo>
                  <a:lnTo>
                    <a:pt x="0" y="142"/>
                  </a:lnTo>
                  <a:lnTo>
                    <a:pt x="21" y="127"/>
                  </a:lnTo>
                  <a:lnTo>
                    <a:pt x="27" y="102"/>
                  </a:lnTo>
                  <a:lnTo>
                    <a:pt x="39" y="92"/>
                  </a:lnTo>
                  <a:lnTo>
                    <a:pt x="37" y="57"/>
                  </a:lnTo>
                  <a:lnTo>
                    <a:pt x="46" y="51"/>
                  </a:lnTo>
                  <a:lnTo>
                    <a:pt x="63" y="61"/>
                  </a:lnTo>
                  <a:lnTo>
                    <a:pt x="75" y="75"/>
                  </a:lnTo>
                  <a:lnTo>
                    <a:pt x="96" y="61"/>
                  </a:lnTo>
                  <a:lnTo>
                    <a:pt x="104" y="52"/>
                  </a:lnTo>
                  <a:lnTo>
                    <a:pt x="100" y="35"/>
                  </a:lnTo>
                  <a:lnTo>
                    <a:pt x="75" y="20"/>
                  </a:lnTo>
                  <a:lnTo>
                    <a:pt x="70" y="3"/>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6" name="beijing"/>
            <p:cNvSpPr>
              <a:spLocks noChangeAspect="1"/>
            </p:cNvSpPr>
            <p:nvPr/>
          </p:nvSpPr>
          <p:spPr bwMode="auto">
            <a:xfrm>
              <a:off x="2905558" y="1166503"/>
              <a:ext cx="132934" cy="127433"/>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0 h 14"/>
                <a:gd name="T16" fmla="*/ 2147483647 w 14"/>
                <a:gd name="T17" fmla="*/ 2147483647 h 14"/>
                <a:gd name="T18" fmla="*/ 2147483647 w 14"/>
                <a:gd name="T19" fmla="*/ 2147483647 h 14"/>
                <a:gd name="T20" fmla="*/ 0 w 14"/>
                <a:gd name="T21" fmla="*/ 2147483647 h 14"/>
                <a:gd name="T22" fmla="*/ 0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2147483647 h 14"/>
                <a:gd name="T34" fmla="*/ 2147483647 w 14"/>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4"/>
                <a:gd name="T56" fmla="*/ 14 w 1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4">
                  <a:moveTo>
                    <a:pt x="11" y="12"/>
                  </a:moveTo>
                  <a:lnTo>
                    <a:pt x="12" y="10"/>
                  </a:lnTo>
                  <a:lnTo>
                    <a:pt x="13" y="10"/>
                  </a:lnTo>
                  <a:lnTo>
                    <a:pt x="14" y="7"/>
                  </a:lnTo>
                  <a:lnTo>
                    <a:pt x="14" y="6"/>
                  </a:lnTo>
                  <a:lnTo>
                    <a:pt x="13" y="3"/>
                  </a:lnTo>
                  <a:lnTo>
                    <a:pt x="12" y="3"/>
                  </a:lnTo>
                  <a:lnTo>
                    <a:pt x="7" y="0"/>
                  </a:lnTo>
                  <a:lnTo>
                    <a:pt x="4" y="3"/>
                  </a:lnTo>
                  <a:lnTo>
                    <a:pt x="3" y="6"/>
                  </a:lnTo>
                  <a:lnTo>
                    <a:pt x="0" y="9"/>
                  </a:lnTo>
                  <a:lnTo>
                    <a:pt x="0" y="12"/>
                  </a:lnTo>
                  <a:lnTo>
                    <a:pt x="1" y="14"/>
                  </a:lnTo>
                  <a:lnTo>
                    <a:pt x="4" y="13"/>
                  </a:lnTo>
                  <a:lnTo>
                    <a:pt x="7" y="14"/>
                  </a:lnTo>
                  <a:lnTo>
                    <a:pt x="8" y="13"/>
                  </a:lnTo>
                  <a:lnTo>
                    <a:pt x="11" y="12"/>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7" name="sichuan"/>
            <p:cNvSpPr>
              <a:spLocks noChangeAspect="1"/>
            </p:cNvSpPr>
            <p:nvPr/>
          </p:nvSpPr>
          <p:spPr bwMode="auto">
            <a:xfrm>
              <a:off x="1614199" y="1803668"/>
              <a:ext cx="873566" cy="695981"/>
            </a:xfrm>
            <a:custGeom>
              <a:avLst/>
              <a:gdLst>
                <a:gd name="T0" fmla="*/ 2147483647 w 92"/>
                <a:gd name="T1" fmla="*/ 2147483647 h 76"/>
                <a:gd name="T2" fmla="*/ 2147483647 w 92"/>
                <a:gd name="T3" fmla="*/ 2147483647 h 76"/>
                <a:gd name="T4" fmla="*/ 2147483647 w 92"/>
                <a:gd name="T5" fmla="*/ 0 h 76"/>
                <a:gd name="T6" fmla="*/ 2147483647 w 92"/>
                <a:gd name="T7" fmla="*/ 2147483647 h 76"/>
                <a:gd name="T8" fmla="*/ 2147483647 w 92"/>
                <a:gd name="T9" fmla="*/ 2147483647 h 76"/>
                <a:gd name="T10" fmla="*/ 2147483647 w 92"/>
                <a:gd name="T11" fmla="*/ 2147483647 h 76"/>
                <a:gd name="T12" fmla="*/ 2147483647 w 92"/>
                <a:gd name="T13" fmla="*/ 2147483647 h 76"/>
                <a:gd name="T14" fmla="*/ 2147483647 w 92"/>
                <a:gd name="T15" fmla="*/ 2147483647 h 76"/>
                <a:gd name="T16" fmla="*/ 2147483647 w 92"/>
                <a:gd name="T17" fmla="*/ 2147483647 h 76"/>
                <a:gd name="T18" fmla="*/ 2147483647 w 92"/>
                <a:gd name="T19" fmla="*/ 2147483647 h 76"/>
                <a:gd name="T20" fmla="*/ 2147483647 w 92"/>
                <a:gd name="T21" fmla="*/ 2147483647 h 76"/>
                <a:gd name="T22" fmla="*/ 2147483647 w 92"/>
                <a:gd name="T23" fmla="*/ 2147483647 h 76"/>
                <a:gd name="T24" fmla="*/ 2147483647 w 92"/>
                <a:gd name="T25" fmla="*/ 2147483647 h 76"/>
                <a:gd name="T26" fmla="*/ 2147483647 w 92"/>
                <a:gd name="T27" fmla="*/ 2147483647 h 76"/>
                <a:gd name="T28" fmla="*/ 2147483647 w 92"/>
                <a:gd name="T29" fmla="*/ 2147483647 h 76"/>
                <a:gd name="T30" fmla="*/ 2147483647 w 92"/>
                <a:gd name="T31" fmla="*/ 2147483647 h 76"/>
                <a:gd name="T32" fmla="*/ 2147483647 w 92"/>
                <a:gd name="T33" fmla="*/ 2147483647 h 76"/>
                <a:gd name="T34" fmla="*/ 2147483647 w 92"/>
                <a:gd name="T35" fmla="*/ 2147483647 h 76"/>
                <a:gd name="T36" fmla="*/ 2147483647 w 92"/>
                <a:gd name="T37" fmla="*/ 2147483647 h 76"/>
                <a:gd name="T38" fmla="*/ 2147483647 w 92"/>
                <a:gd name="T39" fmla="*/ 2147483647 h 76"/>
                <a:gd name="T40" fmla="*/ 2147483647 w 92"/>
                <a:gd name="T41" fmla="*/ 2147483647 h 76"/>
                <a:gd name="T42" fmla="*/ 2147483647 w 92"/>
                <a:gd name="T43" fmla="*/ 2147483647 h 76"/>
                <a:gd name="T44" fmla="*/ 2147483647 w 92"/>
                <a:gd name="T45" fmla="*/ 2147483647 h 76"/>
                <a:gd name="T46" fmla="*/ 2147483647 w 92"/>
                <a:gd name="T47" fmla="*/ 2147483647 h 76"/>
                <a:gd name="T48" fmla="*/ 2147483647 w 92"/>
                <a:gd name="T49" fmla="*/ 2147483647 h 76"/>
                <a:gd name="T50" fmla="*/ 2147483647 w 92"/>
                <a:gd name="T51" fmla="*/ 2147483647 h 76"/>
                <a:gd name="T52" fmla="*/ 2147483647 w 92"/>
                <a:gd name="T53" fmla="*/ 2147483647 h 76"/>
                <a:gd name="T54" fmla="*/ 2147483647 w 92"/>
                <a:gd name="T55" fmla="*/ 2147483647 h 76"/>
                <a:gd name="T56" fmla="*/ 2147483647 w 92"/>
                <a:gd name="T57" fmla="*/ 2147483647 h 76"/>
                <a:gd name="T58" fmla="*/ 2147483647 w 92"/>
                <a:gd name="T59" fmla="*/ 2147483647 h 76"/>
                <a:gd name="T60" fmla="*/ 2147483647 w 92"/>
                <a:gd name="T61" fmla="*/ 2147483647 h 76"/>
                <a:gd name="T62" fmla="*/ 2147483647 w 92"/>
                <a:gd name="T63" fmla="*/ 2147483647 h 76"/>
                <a:gd name="T64" fmla="*/ 2147483647 w 92"/>
                <a:gd name="T65" fmla="*/ 2147483647 h 76"/>
                <a:gd name="T66" fmla="*/ 2147483647 w 92"/>
                <a:gd name="T67" fmla="*/ 2147483647 h 76"/>
                <a:gd name="T68" fmla="*/ 2147483647 w 92"/>
                <a:gd name="T69" fmla="*/ 2147483647 h 76"/>
                <a:gd name="T70" fmla="*/ 2147483647 w 92"/>
                <a:gd name="T71" fmla="*/ 2147483647 h 76"/>
                <a:gd name="T72" fmla="*/ 2147483647 w 92"/>
                <a:gd name="T73" fmla="*/ 2147483647 h 76"/>
                <a:gd name="T74" fmla="*/ 2147483647 w 92"/>
                <a:gd name="T75" fmla="*/ 2147483647 h 76"/>
                <a:gd name="T76" fmla="*/ 2147483647 w 92"/>
                <a:gd name="T77" fmla="*/ 2147483647 h 76"/>
                <a:gd name="T78" fmla="*/ 2147483647 w 92"/>
                <a:gd name="T79" fmla="*/ 2147483647 h 76"/>
                <a:gd name="T80" fmla="*/ 2147483647 w 92"/>
                <a:gd name="T81" fmla="*/ 2147483647 h 76"/>
                <a:gd name="T82" fmla="*/ 2147483647 w 92"/>
                <a:gd name="T83" fmla="*/ 2147483647 h 76"/>
                <a:gd name="T84" fmla="*/ 2147483647 w 92"/>
                <a:gd name="T85" fmla="*/ 2147483647 h 76"/>
                <a:gd name="T86" fmla="*/ 2147483647 w 92"/>
                <a:gd name="T87" fmla="*/ 2147483647 h 76"/>
                <a:gd name="T88" fmla="*/ 2147483647 w 92"/>
                <a:gd name="T89" fmla="*/ 2147483647 h 76"/>
                <a:gd name="T90" fmla="*/ 2147483647 w 92"/>
                <a:gd name="T91" fmla="*/ 2147483647 h 76"/>
                <a:gd name="T92" fmla="*/ 2147483647 w 92"/>
                <a:gd name="T93" fmla="*/ 2147483647 h 76"/>
                <a:gd name="T94" fmla="*/ 0 w 92"/>
                <a:gd name="T95" fmla="*/ 2147483647 h 76"/>
                <a:gd name="T96" fmla="*/ 2147483647 w 92"/>
                <a:gd name="T97" fmla="*/ 2147483647 h 76"/>
                <a:gd name="T98" fmla="*/ 2147483647 w 92"/>
                <a:gd name="T99" fmla="*/ 2147483647 h 76"/>
                <a:gd name="T100" fmla="*/ 2147483647 w 92"/>
                <a:gd name="T101" fmla="*/ 2147483647 h 76"/>
                <a:gd name="T102" fmla="*/ 2147483647 w 92"/>
                <a:gd name="T103" fmla="*/ 2147483647 h 76"/>
                <a:gd name="T104" fmla="*/ 2147483647 w 92"/>
                <a:gd name="T105" fmla="*/ 2147483647 h 76"/>
                <a:gd name="T106" fmla="*/ 2147483647 w 92"/>
                <a:gd name="T107" fmla="*/ 2147483647 h 76"/>
                <a:gd name="T108" fmla="*/ 2147483647 w 92"/>
                <a:gd name="T109" fmla="*/ 2147483647 h 76"/>
                <a:gd name="T110" fmla="*/ 2147483647 w 92"/>
                <a:gd name="T111" fmla="*/ 2147483647 h 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6"/>
                <a:gd name="T170" fmla="*/ 92 w 92"/>
                <a:gd name="T171" fmla="*/ 76 h 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6">
                  <a:moveTo>
                    <a:pt x="39" y="9"/>
                  </a:moveTo>
                  <a:lnTo>
                    <a:pt x="40" y="6"/>
                  </a:lnTo>
                  <a:lnTo>
                    <a:pt x="39" y="5"/>
                  </a:lnTo>
                  <a:lnTo>
                    <a:pt x="39" y="2"/>
                  </a:lnTo>
                  <a:lnTo>
                    <a:pt x="44" y="0"/>
                  </a:lnTo>
                  <a:lnTo>
                    <a:pt x="46" y="0"/>
                  </a:lnTo>
                  <a:lnTo>
                    <a:pt x="46" y="2"/>
                  </a:lnTo>
                  <a:lnTo>
                    <a:pt x="47" y="4"/>
                  </a:lnTo>
                  <a:lnTo>
                    <a:pt x="49" y="6"/>
                  </a:lnTo>
                  <a:lnTo>
                    <a:pt x="53" y="9"/>
                  </a:lnTo>
                  <a:lnTo>
                    <a:pt x="55" y="8"/>
                  </a:lnTo>
                  <a:lnTo>
                    <a:pt x="56" y="9"/>
                  </a:lnTo>
                  <a:lnTo>
                    <a:pt x="56" y="13"/>
                  </a:lnTo>
                  <a:lnTo>
                    <a:pt x="59" y="14"/>
                  </a:lnTo>
                  <a:lnTo>
                    <a:pt x="64" y="15"/>
                  </a:lnTo>
                  <a:lnTo>
                    <a:pt x="65" y="14"/>
                  </a:lnTo>
                  <a:lnTo>
                    <a:pt x="65" y="12"/>
                  </a:lnTo>
                  <a:lnTo>
                    <a:pt x="68" y="11"/>
                  </a:lnTo>
                  <a:lnTo>
                    <a:pt x="70" y="12"/>
                  </a:lnTo>
                  <a:lnTo>
                    <a:pt x="70" y="14"/>
                  </a:lnTo>
                  <a:lnTo>
                    <a:pt x="72" y="14"/>
                  </a:lnTo>
                  <a:lnTo>
                    <a:pt x="77" y="13"/>
                  </a:lnTo>
                  <a:lnTo>
                    <a:pt x="78" y="13"/>
                  </a:lnTo>
                  <a:lnTo>
                    <a:pt x="79" y="15"/>
                  </a:lnTo>
                  <a:lnTo>
                    <a:pt x="81" y="15"/>
                  </a:lnTo>
                  <a:lnTo>
                    <a:pt x="86" y="18"/>
                  </a:lnTo>
                  <a:lnTo>
                    <a:pt x="89" y="17"/>
                  </a:lnTo>
                  <a:lnTo>
                    <a:pt x="92" y="19"/>
                  </a:lnTo>
                  <a:lnTo>
                    <a:pt x="90" y="19"/>
                  </a:lnTo>
                  <a:lnTo>
                    <a:pt x="91" y="19"/>
                  </a:lnTo>
                  <a:lnTo>
                    <a:pt x="90" y="20"/>
                  </a:lnTo>
                  <a:lnTo>
                    <a:pt x="90" y="22"/>
                  </a:lnTo>
                  <a:lnTo>
                    <a:pt x="89" y="24"/>
                  </a:lnTo>
                  <a:lnTo>
                    <a:pt x="88" y="26"/>
                  </a:lnTo>
                  <a:lnTo>
                    <a:pt x="88" y="28"/>
                  </a:lnTo>
                  <a:lnTo>
                    <a:pt x="85" y="29"/>
                  </a:lnTo>
                  <a:lnTo>
                    <a:pt x="84" y="30"/>
                  </a:lnTo>
                  <a:lnTo>
                    <a:pt x="83" y="31"/>
                  </a:lnTo>
                  <a:lnTo>
                    <a:pt x="82" y="33"/>
                  </a:lnTo>
                  <a:lnTo>
                    <a:pt x="80" y="35"/>
                  </a:lnTo>
                  <a:lnTo>
                    <a:pt x="79" y="36"/>
                  </a:lnTo>
                  <a:lnTo>
                    <a:pt x="76" y="36"/>
                  </a:lnTo>
                  <a:lnTo>
                    <a:pt x="74" y="34"/>
                  </a:lnTo>
                  <a:lnTo>
                    <a:pt x="72" y="35"/>
                  </a:lnTo>
                  <a:lnTo>
                    <a:pt x="70" y="33"/>
                  </a:lnTo>
                  <a:lnTo>
                    <a:pt x="67" y="34"/>
                  </a:lnTo>
                  <a:lnTo>
                    <a:pt x="67" y="36"/>
                  </a:lnTo>
                  <a:lnTo>
                    <a:pt x="67" y="38"/>
                  </a:lnTo>
                  <a:lnTo>
                    <a:pt x="67" y="39"/>
                  </a:lnTo>
                  <a:lnTo>
                    <a:pt x="66" y="40"/>
                  </a:lnTo>
                  <a:lnTo>
                    <a:pt x="64" y="42"/>
                  </a:lnTo>
                  <a:lnTo>
                    <a:pt x="67" y="44"/>
                  </a:lnTo>
                  <a:lnTo>
                    <a:pt x="70" y="47"/>
                  </a:lnTo>
                  <a:lnTo>
                    <a:pt x="71" y="47"/>
                  </a:lnTo>
                  <a:lnTo>
                    <a:pt x="71" y="49"/>
                  </a:lnTo>
                  <a:lnTo>
                    <a:pt x="70" y="50"/>
                  </a:lnTo>
                  <a:lnTo>
                    <a:pt x="68" y="53"/>
                  </a:lnTo>
                  <a:lnTo>
                    <a:pt x="68" y="54"/>
                  </a:lnTo>
                  <a:lnTo>
                    <a:pt x="73" y="57"/>
                  </a:lnTo>
                  <a:lnTo>
                    <a:pt x="74" y="59"/>
                  </a:lnTo>
                  <a:lnTo>
                    <a:pt x="70" y="60"/>
                  </a:lnTo>
                  <a:lnTo>
                    <a:pt x="65" y="60"/>
                  </a:lnTo>
                  <a:lnTo>
                    <a:pt x="65" y="57"/>
                  </a:lnTo>
                  <a:lnTo>
                    <a:pt x="63" y="57"/>
                  </a:lnTo>
                  <a:lnTo>
                    <a:pt x="59" y="59"/>
                  </a:lnTo>
                  <a:lnTo>
                    <a:pt x="57" y="58"/>
                  </a:lnTo>
                  <a:lnTo>
                    <a:pt x="57" y="55"/>
                  </a:lnTo>
                  <a:lnTo>
                    <a:pt x="56" y="54"/>
                  </a:lnTo>
                  <a:lnTo>
                    <a:pt x="56" y="52"/>
                  </a:lnTo>
                  <a:lnTo>
                    <a:pt x="53" y="52"/>
                  </a:lnTo>
                  <a:lnTo>
                    <a:pt x="52" y="52"/>
                  </a:lnTo>
                  <a:lnTo>
                    <a:pt x="53" y="55"/>
                  </a:lnTo>
                  <a:lnTo>
                    <a:pt x="50" y="56"/>
                  </a:lnTo>
                  <a:lnTo>
                    <a:pt x="49" y="57"/>
                  </a:lnTo>
                  <a:lnTo>
                    <a:pt x="50" y="59"/>
                  </a:lnTo>
                  <a:lnTo>
                    <a:pt x="45" y="65"/>
                  </a:lnTo>
                  <a:lnTo>
                    <a:pt x="46" y="72"/>
                  </a:lnTo>
                  <a:lnTo>
                    <a:pt x="43" y="74"/>
                  </a:lnTo>
                  <a:lnTo>
                    <a:pt x="42" y="73"/>
                  </a:lnTo>
                  <a:lnTo>
                    <a:pt x="36" y="76"/>
                  </a:lnTo>
                  <a:lnTo>
                    <a:pt x="35" y="75"/>
                  </a:lnTo>
                  <a:lnTo>
                    <a:pt x="27" y="61"/>
                  </a:lnTo>
                  <a:lnTo>
                    <a:pt x="24" y="59"/>
                  </a:lnTo>
                  <a:lnTo>
                    <a:pt x="21" y="58"/>
                  </a:lnTo>
                  <a:lnTo>
                    <a:pt x="20" y="56"/>
                  </a:lnTo>
                  <a:lnTo>
                    <a:pt x="22" y="54"/>
                  </a:lnTo>
                  <a:lnTo>
                    <a:pt x="19" y="52"/>
                  </a:lnTo>
                  <a:lnTo>
                    <a:pt x="17" y="55"/>
                  </a:lnTo>
                  <a:lnTo>
                    <a:pt x="14" y="55"/>
                  </a:lnTo>
                  <a:lnTo>
                    <a:pt x="13" y="47"/>
                  </a:lnTo>
                  <a:lnTo>
                    <a:pt x="12" y="46"/>
                  </a:lnTo>
                  <a:lnTo>
                    <a:pt x="12" y="33"/>
                  </a:lnTo>
                  <a:lnTo>
                    <a:pt x="9" y="27"/>
                  </a:lnTo>
                  <a:lnTo>
                    <a:pt x="11" y="26"/>
                  </a:lnTo>
                  <a:lnTo>
                    <a:pt x="6" y="17"/>
                  </a:lnTo>
                  <a:lnTo>
                    <a:pt x="0" y="12"/>
                  </a:lnTo>
                  <a:lnTo>
                    <a:pt x="1" y="10"/>
                  </a:lnTo>
                  <a:lnTo>
                    <a:pt x="2" y="9"/>
                  </a:lnTo>
                  <a:lnTo>
                    <a:pt x="10" y="8"/>
                  </a:lnTo>
                  <a:lnTo>
                    <a:pt x="16" y="9"/>
                  </a:lnTo>
                  <a:lnTo>
                    <a:pt x="20" y="8"/>
                  </a:lnTo>
                  <a:lnTo>
                    <a:pt x="21" y="10"/>
                  </a:lnTo>
                  <a:lnTo>
                    <a:pt x="25" y="15"/>
                  </a:lnTo>
                  <a:lnTo>
                    <a:pt x="29" y="14"/>
                  </a:lnTo>
                  <a:lnTo>
                    <a:pt x="29" y="11"/>
                  </a:lnTo>
                  <a:lnTo>
                    <a:pt x="30" y="10"/>
                  </a:lnTo>
                  <a:lnTo>
                    <a:pt x="33" y="9"/>
                  </a:lnTo>
                  <a:lnTo>
                    <a:pt x="35" y="11"/>
                  </a:lnTo>
                  <a:lnTo>
                    <a:pt x="36" y="9"/>
                  </a:lnTo>
                  <a:lnTo>
                    <a:pt x="39" y="10"/>
                  </a:lnTo>
                  <a:lnTo>
                    <a:pt x="39" y="9"/>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8" name="gansu"/>
            <p:cNvSpPr>
              <a:spLocks noChangeAspect="1"/>
            </p:cNvSpPr>
            <p:nvPr/>
          </p:nvSpPr>
          <p:spPr bwMode="auto">
            <a:xfrm>
              <a:off x="1386312" y="1068477"/>
              <a:ext cx="1082463" cy="882229"/>
            </a:xfrm>
            <a:custGeom>
              <a:avLst/>
              <a:gdLst>
                <a:gd name="T0" fmla="*/ 2147483647 w 974"/>
                <a:gd name="T1" fmla="*/ 2147483647 h 832"/>
                <a:gd name="T2" fmla="*/ 2147483647 w 974"/>
                <a:gd name="T3" fmla="*/ 2147483647 h 832"/>
                <a:gd name="T4" fmla="*/ 2147483647 w 974"/>
                <a:gd name="T5" fmla="*/ 0 h 832"/>
                <a:gd name="T6" fmla="*/ 2147483647 w 974"/>
                <a:gd name="T7" fmla="*/ 2147483647 h 832"/>
                <a:gd name="T8" fmla="*/ 2147483647 w 974"/>
                <a:gd name="T9" fmla="*/ 2147483647 h 832"/>
                <a:gd name="T10" fmla="*/ 2147483647 w 974"/>
                <a:gd name="T11" fmla="*/ 2147483647 h 832"/>
                <a:gd name="T12" fmla="*/ 2147483647 w 974"/>
                <a:gd name="T13" fmla="*/ 2147483647 h 832"/>
                <a:gd name="T14" fmla="*/ 2147483647 w 974"/>
                <a:gd name="T15" fmla="*/ 2147483647 h 832"/>
                <a:gd name="T16" fmla="*/ 2147483647 w 974"/>
                <a:gd name="T17" fmla="*/ 2147483647 h 832"/>
                <a:gd name="T18" fmla="*/ 2147483647 w 974"/>
                <a:gd name="T19" fmla="*/ 2147483647 h 832"/>
                <a:gd name="T20" fmla="*/ 2147483647 w 974"/>
                <a:gd name="T21" fmla="*/ 2147483647 h 832"/>
                <a:gd name="T22" fmla="*/ 2147483647 w 974"/>
                <a:gd name="T23" fmla="*/ 2147483647 h 832"/>
                <a:gd name="T24" fmla="*/ 2147483647 w 974"/>
                <a:gd name="T25" fmla="*/ 2147483647 h 832"/>
                <a:gd name="T26" fmla="*/ 2147483647 w 974"/>
                <a:gd name="T27" fmla="*/ 2147483647 h 832"/>
                <a:gd name="T28" fmla="*/ 2147483647 w 974"/>
                <a:gd name="T29" fmla="*/ 2147483647 h 832"/>
                <a:gd name="T30" fmla="*/ 2147483647 w 974"/>
                <a:gd name="T31" fmla="*/ 2147483647 h 832"/>
                <a:gd name="T32" fmla="*/ 2147483647 w 974"/>
                <a:gd name="T33" fmla="*/ 2147483647 h 832"/>
                <a:gd name="T34" fmla="*/ 2147483647 w 974"/>
                <a:gd name="T35" fmla="*/ 2147483647 h 832"/>
                <a:gd name="T36" fmla="*/ 2147483647 w 974"/>
                <a:gd name="T37" fmla="*/ 2147483647 h 832"/>
                <a:gd name="T38" fmla="*/ 2147483647 w 974"/>
                <a:gd name="T39" fmla="*/ 2147483647 h 832"/>
                <a:gd name="T40" fmla="*/ 2147483647 w 974"/>
                <a:gd name="T41" fmla="*/ 2147483647 h 832"/>
                <a:gd name="T42" fmla="*/ 2147483647 w 974"/>
                <a:gd name="T43" fmla="*/ 2147483647 h 832"/>
                <a:gd name="T44" fmla="*/ 2147483647 w 974"/>
                <a:gd name="T45" fmla="*/ 2147483647 h 832"/>
                <a:gd name="T46" fmla="*/ 2147483647 w 974"/>
                <a:gd name="T47" fmla="*/ 2147483647 h 832"/>
                <a:gd name="T48" fmla="*/ 2147483647 w 974"/>
                <a:gd name="T49" fmla="*/ 2147483647 h 832"/>
                <a:gd name="T50" fmla="*/ 2147483647 w 974"/>
                <a:gd name="T51" fmla="*/ 2147483647 h 832"/>
                <a:gd name="T52" fmla="*/ 2147483647 w 974"/>
                <a:gd name="T53" fmla="*/ 2147483647 h 832"/>
                <a:gd name="T54" fmla="*/ 2147483647 w 974"/>
                <a:gd name="T55" fmla="*/ 2147483647 h 832"/>
                <a:gd name="T56" fmla="*/ 2147483647 w 974"/>
                <a:gd name="T57" fmla="*/ 2147483647 h 832"/>
                <a:gd name="T58" fmla="*/ 2147483647 w 974"/>
                <a:gd name="T59" fmla="*/ 2147483647 h 832"/>
                <a:gd name="T60" fmla="*/ 2147483647 w 974"/>
                <a:gd name="T61" fmla="*/ 2147483647 h 832"/>
                <a:gd name="T62" fmla="*/ 2147483647 w 974"/>
                <a:gd name="T63" fmla="*/ 2147483647 h 832"/>
                <a:gd name="T64" fmla="*/ 2147483647 w 974"/>
                <a:gd name="T65" fmla="*/ 2147483647 h 832"/>
                <a:gd name="T66" fmla="*/ 2147483647 w 974"/>
                <a:gd name="T67" fmla="*/ 2147483647 h 832"/>
                <a:gd name="T68" fmla="*/ 2147483647 w 974"/>
                <a:gd name="T69" fmla="*/ 2147483647 h 832"/>
                <a:gd name="T70" fmla="*/ 2147483647 w 974"/>
                <a:gd name="T71" fmla="*/ 2147483647 h 832"/>
                <a:gd name="T72" fmla="*/ 2147483647 w 974"/>
                <a:gd name="T73" fmla="*/ 2147483647 h 832"/>
                <a:gd name="T74" fmla="*/ 2147483647 w 974"/>
                <a:gd name="T75" fmla="*/ 2147483647 h 832"/>
                <a:gd name="T76" fmla="*/ 2147483647 w 974"/>
                <a:gd name="T77" fmla="*/ 2147483647 h 832"/>
                <a:gd name="T78" fmla="*/ 2147483647 w 974"/>
                <a:gd name="T79" fmla="*/ 2147483647 h 832"/>
                <a:gd name="T80" fmla="*/ 2147483647 w 974"/>
                <a:gd name="T81" fmla="*/ 2147483647 h 832"/>
                <a:gd name="T82" fmla="*/ 2147483647 w 974"/>
                <a:gd name="T83" fmla="*/ 2147483647 h 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4"/>
                <a:gd name="T127" fmla="*/ 0 h 832"/>
                <a:gd name="T128" fmla="*/ 974 w 974"/>
                <a:gd name="T129" fmla="*/ 832 h 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4" h="832">
                  <a:moveTo>
                    <a:pt x="9" y="261"/>
                  </a:moveTo>
                  <a:lnTo>
                    <a:pt x="0" y="155"/>
                  </a:lnTo>
                  <a:lnTo>
                    <a:pt x="5" y="132"/>
                  </a:lnTo>
                  <a:lnTo>
                    <a:pt x="37" y="118"/>
                  </a:lnTo>
                  <a:lnTo>
                    <a:pt x="81" y="81"/>
                  </a:lnTo>
                  <a:lnTo>
                    <a:pt x="149" y="53"/>
                  </a:lnTo>
                  <a:lnTo>
                    <a:pt x="179" y="41"/>
                  </a:lnTo>
                  <a:lnTo>
                    <a:pt x="179" y="14"/>
                  </a:lnTo>
                  <a:lnTo>
                    <a:pt x="190" y="0"/>
                  </a:lnTo>
                  <a:lnTo>
                    <a:pt x="202" y="1"/>
                  </a:lnTo>
                  <a:lnTo>
                    <a:pt x="248" y="9"/>
                  </a:lnTo>
                  <a:lnTo>
                    <a:pt x="245" y="29"/>
                  </a:lnTo>
                  <a:lnTo>
                    <a:pt x="255" y="60"/>
                  </a:lnTo>
                  <a:lnTo>
                    <a:pt x="249" y="112"/>
                  </a:lnTo>
                  <a:lnTo>
                    <a:pt x="288" y="169"/>
                  </a:lnTo>
                  <a:lnTo>
                    <a:pt x="308" y="182"/>
                  </a:lnTo>
                  <a:lnTo>
                    <a:pt x="341" y="158"/>
                  </a:lnTo>
                  <a:lnTo>
                    <a:pt x="406" y="158"/>
                  </a:lnTo>
                  <a:lnTo>
                    <a:pt x="423" y="164"/>
                  </a:lnTo>
                  <a:lnTo>
                    <a:pt x="433" y="179"/>
                  </a:lnTo>
                  <a:lnTo>
                    <a:pt x="425" y="195"/>
                  </a:lnTo>
                  <a:lnTo>
                    <a:pt x="388" y="226"/>
                  </a:lnTo>
                  <a:lnTo>
                    <a:pt x="392" y="240"/>
                  </a:lnTo>
                  <a:lnTo>
                    <a:pt x="435" y="272"/>
                  </a:lnTo>
                  <a:lnTo>
                    <a:pt x="451" y="272"/>
                  </a:lnTo>
                  <a:lnTo>
                    <a:pt x="456" y="278"/>
                  </a:lnTo>
                  <a:lnTo>
                    <a:pt x="453" y="292"/>
                  </a:lnTo>
                  <a:lnTo>
                    <a:pt x="479" y="312"/>
                  </a:lnTo>
                  <a:lnTo>
                    <a:pt x="540" y="322"/>
                  </a:lnTo>
                  <a:lnTo>
                    <a:pt x="569" y="314"/>
                  </a:lnTo>
                  <a:lnTo>
                    <a:pt x="606" y="277"/>
                  </a:lnTo>
                  <a:lnTo>
                    <a:pt x="651" y="280"/>
                  </a:lnTo>
                  <a:lnTo>
                    <a:pt x="669" y="308"/>
                  </a:lnTo>
                  <a:lnTo>
                    <a:pt x="659" y="333"/>
                  </a:lnTo>
                  <a:lnTo>
                    <a:pt x="661" y="349"/>
                  </a:lnTo>
                  <a:lnTo>
                    <a:pt x="637" y="364"/>
                  </a:lnTo>
                  <a:lnTo>
                    <a:pt x="626" y="377"/>
                  </a:lnTo>
                  <a:lnTo>
                    <a:pt x="631" y="408"/>
                  </a:lnTo>
                  <a:lnTo>
                    <a:pt x="673" y="437"/>
                  </a:lnTo>
                  <a:lnTo>
                    <a:pt x="692" y="434"/>
                  </a:lnTo>
                  <a:lnTo>
                    <a:pt x="741" y="495"/>
                  </a:lnTo>
                  <a:lnTo>
                    <a:pt x="752" y="541"/>
                  </a:lnTo>
                  <a:lnTo>
                    <a:pt x="746" y="563"/>
                  </a:lnTo>
                  <a:lnTo>
                    <a:pt x="781" y="581"/>
                  </a:lnTo>
                  <a:lnTo>
                    <a:pt x="781" y="596"/>
                  </a:lnTo>
                  <a:lnTo>
                    <a:pt x="812" y="603"/>
                  </a:lnTo>
                  <a:lnTo>
                    <a:pt x="822" y="603"/>
                  </a:lnTo>
                  <a:lnTo>
                    <a:pt x="822" y="577"/>
                  </a:lnTo>
                  <a:lnTo>
                    <a:pt x="847" y="574"/>
                  </a:lnTo>
                  <a:lnTo>
                    <a:pt x="852" y="543"/>
                  </a:lnTo>
                  <a:lnTo>
                    <a:pt x="835" y="530"/>
                  </a:lnTo>
                  <a:lnTo>
                    <a:pt x="822" y="517"/>
                  </a:lnTo>
                  <a:lnTo>
                    <a:pt x="828" y="457"/>
                  </a:lnTo>
                  <a:lnTo>
                    <a:pt x="841" y="451"/>
                  </a:lnTo>
                  <a:lnTo>
                    <a:pt x="863" y="460"/>
                  </a:lnTo>
                  <a:lnTo>
                    <a:pt x="872" y="456"/>
                  </a:lnTo>
                  <a:lnTo>
                    <a:pt x="877" y="467"/>
                  </a:lnTo>
                  <a:lnTo>
                    <a:pt x="938" y="497"/>
                  </a:lnTo>
                  <a:lnTo>
                    <a:pt x="969" y="517"/>
                  </a:lnTo>
                  <a:lnTo>
                    <a:pt x="973" y="536"/>
                  </a:lnTo>
                  <a:lnTo>
                    <a:pt x="958" y="559"/>
                  </a:lnTo>
                  <a:lnTo>
                    <a:pt x="967" y="587"/>
                  </a:lnTo>
                  <a:lnTo>
                    <a:pt x="961" y="600"/>
                  </a:lnTo>
                  <a:lnTo>
                    <a:pt x="917" y="603"/>
                  </a:lnTo>
                  <a:lnTo>
                    <a:pt x="908" y="610"/>
                  </a:lnTo>
                  <a:lnTo>
                    <a:pt x="911" y="617"/>
                  </a:lnTo>
                  <a:lnTo>
                    <a:pt x="911" y="629"/>
                  </a:lnTo>
                  <a:lnTo>
                    <a:pt x="876" y="634"/>
                  </a:lnTo>
                  <a:lnTo>
                    <a:pt x="857" y="624"/>
                  </a:lnTo>
                  <a:lnTo>
                    <a:pt x="833" y="624"/>
                  </a:lnTo>
                  <a:lnTo>
                    <a:pt x="830" y="629"/>
                  </a:lnTo>
                  <a:lnTo>
                    <a:pt x="833" y="642"/>
                  </a:lnTo>
                  <a:lnTo>
                    <a:pt x="822" y="656"/>
                  </a:lnTo>
                  <a:lnTo>
                    <a:pt x="819" y="670"/>
                  </a:lnTo>
                  <a:lnTo>
                    <a:pt x="841" y="688"/>
                  </a:lnTo>
                  <a:lnTo>
                    <a:pt x="824" y="722"/>
                  </a:lnTo>
                  <a:lnTo>
                    <a:pt x="831" y="738"/>
                  </a:lnTo>
                  <a:lnTo>
                    <a:pt x="830" y="747"/>
                  </a:lnTo>
                  <a:lnTo>
                    <a:pt x="804" y="747"/>
                  </a:lnTo>
                  <a:lnTo>
                    <a:pt x="785" y="755"/>
                  </a:lnTo>
                  <a:lnTo>
                    <a:pt x="800" y="776"/>
                  </a:lnTo>
                  <a:lnTo>
                    <a:pt x="790" y="802"/>
                  </a:lnTo>
                  <a:lnTo>
                    <a:pt x="762" y="808"/>
                  </a:lnTo>
                  <a:lnTo>
                    <a:pt x="765" y="822"/>
                  </a:lnTo>
                  <a:lnTo>
                    <a:pt x="757" y="831"/>
                  </a:lnTo>
                  <a:lnTo>
                    <a:pt x="710" y="827"/>
                  </a:lnTo>
                  <a:lnTo>
                    <a:pt x="692" y="814"/>
                  </a:lnTo>
                  <a:lnTo>
                    <a:pt x="688" y="784"/>
                  </a:lnTo>
                  <a:lnTo>
                    <a:pt x="676" y="773"/>
                  </a:lnTo>
                  <a:lnTo>
                    <a:pt x="660" y="784"/>
                  </a:lnTo>
                  <a:lnTo>
                    <a:pt x="631" y="755"/>
                  </a:lnTo>
                  <a:lnTo>
                    <a:pt x="608" y="739"/>
                  </a:lnTo>
                  <a:lnTo>
                    <a:pt x="606" y="718"/>
                  </a:lnTo>
                  <a:lnTo>
                    <a:pt x="599" y="702"/>
                  </a:lnTo>
                  <a:lnTo>
                    <a:pt x="587" y="702"/>
                  </a:lnTo>
                  <a:lnTo>
                    <a:pt x="541" y="722"/>
                  </a:lnTo>
                  <a:lnTo>
                    <a:pt x="544" y="744"/>
                  </a:lnTo>
                  <a:lnTo>
                    <a:pt x="526" y="744"/>
                  </a:lnTo>
                  <a:lnTo>
                    <a:pt x="499" y="715"/>
                  </a:lnTo>
                  <a:lnTo>
                    <a:pt x="469" y="713"/>
                  </a:lnTo>
                  <a:lnTo>
                    <a:pt x="458" y="696"/>
                  </a:lnTo>
                  <a:lnTo>
                    <a:pt x="467" y="677"/>
                  </a:lnTo>
                  <a:lnTo>
                    <a:pt x="485" y="694"/>
                  </a:lnTo>
                  <a:lnTo>
                    <a:pt x="505" y="701"/>
                  </a:lnTo>
                  <a:lnTo>
                    <a:pt x="521" y="687"/>
                  </a:lnTo>
                  <a:lnTo>
                    <a:pt x="521" y="656"/>
                  </a:lnTo>
                  <a:lnTo>
                    <a:pt x="540" y="638"/>
                  </a:lnTo>
                  <a:lnTo>
                    <a:pt x="554" y="624"/>
                  </a:lnTo>
                  <a:lnTo>
                    <a:pt x="547" y="605"/>
                  </a:lnTo>
                  <a:lnTo>
                    <a:pt x="584" y="576"/>
                  </a:lnTo>
                  <a:lnTo>
                    <a:pt x="590" y="530"/>
                  </a:lnTo>
                  <a:lnTo>
                    <a:pt x="573" y="507"/>
                  </a:lnTo>
                  <a:lnTo>
                    <a:pt x="564" y="467"/>
                  </a:lnTo>
                  <a:lnTo>
                    <a:pt x="517" y="407"/>
                  </a:lnTo>
                  <a:lnTo>
                    <a:pt x="493" y="415"/>
                  </a:lnTo>
                  <a:lnTo>
                    <a:pt x="461" y="386"/>
                  </a:lnTo>
                  <a:lnTo>
                    <a:pt x="416" y="358"/>
                  </a:lnTo>
                  <a:lnTo>
                    <a:pt x="397" y="314"/>
                  </a:lnTo>
                  <a:lnTo>
                    <a:pt x="363" y="327"/>
                  </a:lnTo>
                  <a:lnTo>
                    <a:pt x="298" y="286"/>
                  </a:lnTo>
                  <a:lnTo>
                    <a:pt x="266" y="302"/>
                  </a:lnTo>
                  <a:lnTo>
                    <a:pt x="218" y="296"/>
                  </a:lnTo>
                  <a:lnTo>
                    <a:pt x="181" y="318"/>
                  </a:lnTo>
                  <a:lnTo>
                    <a:pt x="158" y="319"/>
                  </a:lnTo>
                  <a:lnTo>
                    <a:pt x="119" y="297"/>
                  </a:lnTo>
                  <a:lnTo>
                    <a:pt x="95" y="281"/>
                  </a:lnTo>
                  <a:lnTo>
                    <a:pt x="9" y="261"/>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19" name="hainan"/>
            <p:cNvSpPr>
              <a:spLocks noChangeAspect="1"/>
            </p:cNvSpPr>
            <p:nvPr/>
          </p:nvSpPr>
          <p:spPr bwMode="auto">
            <a:xfrm>
              <a:off x="2554232" y="2989776"/>
              <a:ext cx="199401" cy="176446"/>
            </a:xfrm>
            <a:custGeom>
              <a:avLst/>
              <a:gdLst>
                <a:gd name="T0" fmla="*/ 2147483647 w 182"/>
                <a:gd name="T1" fmla="*/ 2147483647 h 166"/>
                <a:gd name="T2" fmla="*/ 2147483647 w 182"/>
                <a:gd name="T3" fmla="*/ 2147483647 h 166"/>
                <a:gd name="T4" fmla="*/ 2147483647 w 182"/>
                <a:gd name="T5" fmla="*/ 2147483647 h 166"/>
                <a:gd name="T6" fmla="*/ 2147483647 w 182"/>
                <a:gd name="T7" fmla="*/ 2147483647 h 166"/>
                <a:gd name="T8" fmla="*/ 2147483647 w 182"/>
                <a:gd name="T9" fmla="*/ 2147483647 h 166"/>
                <a:gd name="T10" fmla="*/ 0 w 182"/>
                <a:gd name="T11" fmla="*/ 2147483647 h 166"/>
                <a:gd name="T12" fmla="*/ 2147483647 w 182"/>
                <a:gd name="T13" fmla="*/ 2147483647 h 166"/>
                <a:gd name="T14" fmla="*/ 2147483647 w 182"/>
                <a:gd name="T15" fmla="*/ 2147483647 h 166"/>
                <a:gd name="T16" fmla="*/ 2147483647 w 182"/>
                <a:gd name="T17" fmla="*/ 2147483647 h 166"/>
                <a:gd name="T18" fmla="*/ 2147483647 w 182"/>
                <a:gd name="T19" fmla="*/ 2147483647 h 166"/>
                <a:gd name="T20" fmla="*/ 2147483647 w 182"/>
                <a:gd name="T21" fmla="*/ 2147483647 h 166"/>
                <a:gd name="T22" fmla="*/ 2147483647 w 182"/>
                <a:gd name="T23" fmla="*/ 0 h 166"/>
                <a:gd name="T24" fmla="*/ 2147483647 w 182"/>
                <a:gd name="T25" fmla="*/ 2147483647 h 166"/>
                <a:gd name="T26" fmla="*/ 2147483647 w 182"/>
                <a:gd name="T27" fmla="*/ 2147483647 h 166"/>
                <a:gd name="T28" fmla="*/ 2147483647 w 182"/>
                <a:gd name="T29" fmla="*/ 2147483647 h 166"/>
                <a:gd name="T30" fmla="*/ 2147483647 w 182"/>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2"/>
                <a:gd name="T49" fmla="*/ 0 h 166"/>
                <a:gd name="T50" fmla="*/ 182 w 182"/>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2" h="166">
                  <a:moveTo>
                    <a:pt x="181" y="29"/>
                  </a:moveTo>
                  <a:lnTo>
                    <a:pt x="148" y="86"/>
                  </a:lnTo>
                  <a:lnTo>
                    <a:pt x="148" y="112"/>
                  </a:lnTo>
                  <a:lnTo>
                    <a:pt x="83" y="165"/>
                  </a:lnTo>
                  <a:lnTo>
                    <a:pt x="14" y="142"/>
                  </a:lnTo>
                  <a:lnTo>
                    <a:pt x="0" y="93"/>
                  </a:lnTo>
                  <a:lnTo>
                    <a:pt x="4" y="72"/>
                  </a:lnTo>
                  <a:lnTo>
                    <a:pt x="41" y="34"/>
                  </a:lnTo>
                  <a:lnTo>
                    <a:pt x="54" y="24"/>
                  </a:lnTo>
                  <a:lnTo>
                    <a:pt x="114" y="12"/>
                  </a:lnTo>
                  <a:lnTo>
                    <a:pt x="142" y="10"/>
                  </a:lnTo>
                  <a:lnTo>
                    <a:pt x="152" y="0"/>
                  </a:lnTo>
                  <a:lnTo>
                    <a:pt x="171" y="5"/>
                  </a:lnTo>
                  <a:lnTo>
                    <a:pt x="181" y="29"/>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0" name="taiwan"/>
            <p:cNvSpPr>
              <a:spLocks noChangeAspect="1"/>
            </p:cNvSpPr>
            <p:nvPr/>
          </p:nvSpPr>
          <p:spPr bwMode="auto">
            <a:xfrm>
              <a:off x="3475275" y="2431031"/>
              <a:ext cx="113943" cy="303879"/>
            </a:xfrm>
            <a:custGeom>
              <a:avLst/>
              <a:gdLst>
                <a:gd name="T0" fmla="*/ 2147483647 w 106"/>
                <a:gd name="T1" fmla="*/ 2147483647 h 289"/>
                <a:gd name="T2" fmla="*/ 2147483647 w 106"/>
                <a:gd name="T3" fmla="*/ 2147483647 h 289"/>
                <a:gd name="T4" fmla="*/ 2147483647 w 106"/>
                <a:gd name="T5" fmla="*/ 2147483647 h 289"/>
                <a:gd name="T6" fmla="*/ 2147483647 w 106"/>
                <a:gd name="T7" fmla="*/ 2147483647 h 289"/>
                <a:gd name="T8" fmla="*/ 2147483647 w 106"/>
                <a:gd name="T9" fmla="*/ 2147483647 h 289"/>
                <a:gd name="T10" fmla="*/ 2147483647 w 106"/>
                <a:gd name="T11" fmla="*/ 2147483647 h 289"/>
                <a:gd name="T12" fmla="*/ 2147483647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2147483647 w 106"/>
                <a:gd name="T43" fmla="*/ 2147483647 h 289"/>
                <a:gd name="T44" fmla="*/ 2147483647 w 106"/>
                <a:gd name="T45" fmla="*/ 2147483647 h 289"/>
                <a:gd name="T46" fmla="*/ 2147483647 w 106"/>
                <a:gd name="T47" fmla="*/ 2147483647 h 289"/>
                <a:gd name="T48" fmla="*/ 2147483647 w 106"/>
                <a:gd name="T49" fmla="*/ 2147483647 h 289"/>
                <a:gd name="T50" fmla="*/ 2147483647 w 106"/>
                <a:gd name="T51" fmla="*/ 2147483647 h 289"/>
                <a:gd name="T52" fmla="*/ 2147483647 w 106"/>
                <a:gd name="T53" fmla="*/ 2147483647 h 289"/>
                <a:gd name="T54" fmla="*/ 2147483647 w 106"/>
                <a:gd name="T55" fmla="*/ 2147483647 h 289"/>
                <a:gd name="T56" fmla="*/ 2147483647 w 106"/>
                <a:gd name="T57" fmla="*/ 2147483647 h 289"/>
                <a:gd name="T58" fmla="*/ 2147483647 w 106"/>
                <a:gd name="T59" fmla="*/ 2147483647 h 289"/>
                <a:gd name="T60" fmla="*/ 2147483647 w 106"/>
                <a:gd name="T61" fmla="*/ 2147483647 h 289"/>
                <a:gd name="T62" fmla="*/ 2147483647 w 106"/>
                <a:gd name="T63" fmla="*/ 2147483647 h 289"/>
                <a:gd name="T64" fmla="*/ 2147483647 w 106"/>
                <a:gd name="T65" fmla="*/ 2147483647 h 289"/>
                <a:gd name="T66" fmla="*/ 2147483647 w 106"/>
                <a:gd name="T67" fmla="*/ 2147483647 h 289"/>
                <a:gd name="T68" fmla="*/ 2147483647 w 106"/>
                <a:gd name="T69" fmla="*/ 2147483647 h 289"/>
                <a:gd name="T70" fmla="*/ 2147483647 w 106"/>
                <a:gd name="T71" fmla="*/ 2147483647 h 289"/>
                <a:gd name="T72" fmla="*/ 2147483647 w 106"/>
                <a:gd name="T73" fmla="*/ 2147483647 h 289"/>
                <a:gd name="T74" fmla="*/ 2147483647 w 106"/>
                <a:gd name="T75" fmla="*/ 2147483647 h 289"/>
                <a:gd name="T76" fmla="*/ 2147483647 w 106"/>
                <a:gd name="T77" fmla="*/ 2147483647 h 289"/>
                <a:gd name="T78" fmla="*/ 2147483647 w 106"/>
                <a:gd name="T79" fmla="*/ 2147483647 h 289"/>
                <a:gd name="T80" fmla="*/ 2147483647 w 106"/>
                <a:gd name="T81" fmla="*/ 2147483647 h 289"/>
                <a:gd name="T82" fmla="*/ 2147483647 w 106"/>
                <a:gd name="T83" fmla="*/ 2147483647 h 289"/>
                <a:gd name="T84" fmla="*/ 2147483647 w 106"/>
                <a:gd name="T85" fmla="*/ 2147483647 h 289"/>
                <a:gd name="T86" fmla="*/ 2147483647 w 106"/>
                <a:gd name="T87" fmla="*/ 2147483647 h 289"/>
                <a:gd name="T88" fmla="*/ 2147483647 w 106"/>
                <a:gd name="T89" fmla="*/ 2147483647 h 289"/>
                <a:gd name="T90" fmla="*/ 2147483647 w 106"/>
                <a:gd name="T91" fmla="*/ 2147483647 h 289"/>
                <a:gd name="T92" fmla="*/ 2147483647 w 106"/>
                <a:gd name="T93" fmla="*/ 2147483647 h 289"/>
                <a:gd name="T94" fmla="*/ 2147483647 w 106"/>
                <a:gd name="T95" fmla="*/ 2147483647 h 289"/>
                <a:gd name="T96" fmla="*/ 2147483647 w 106"/>
                <a:gd name="T97" fmla="*/ 2147483647 h 289"/>
                <a:gd name="T98" fmla="*/ 0 w 106"/>
                <a:gd name="T99" fmla="*/ 2147483647 h 289"/>
                <a:gd name="T100" fmla="*/ 2147483647 w 106"/>
                <a:gd name="T101" fmla="*/ 2147483647 h 289"/>
                <a:gd name="T102" fmla="*/ 2147483647 w 106"/>
                <a:gd name="T103" fmla="*/ 2147483647 h 289"/>
                <a:gd name="T104" fmla="*/ 2147483647 w 106"/>
                <a:gd name="T105" fmla="*/ 2147483647 h 289"/>
                <a:gd name="T106" fmla="*/ 2147483647 w 106"/>
                <a:gd name="T107" fmla="*/ 2147483647 h 289"/>
                <a:gd name="T108" fmla="*/ 2147483647 w 106"/>
                <a:gd name="T109" fmla="*/ 2147483647 h 289"/>
                <a:gd name="T110" fmla="*/ 2147483647 w 106"/>
                <a:gd name="T111" fmla="*/ 2147483647 h 289"/>
                <a:gd name="T112" fmla="*/ 2147483647 w 106"/>
                <a:gd name="T113" fmla="*/ 2147483647 h 289"/>
                <a:gd name="T114" fmla="*/ 2147483647 w 106"/>
                <a:gd name="T115" fmla="*/ 2147483647 h 289"/>
                <a:gd name="T116" fmla="*/ 2147483647 w 106"/>
                <a:gd name="T117" fmla="*/ 2147483647 h 289"/>
                <a:gd name="T118" fmla="*/ 2147483647 w 106"/>
                <a:gd name="T119" fmla="*/ 2147483647 h 289"/>
                <a:gd name="T120" fmla="*/ 2147483647 w 106"/>
                <a:gd name="T121" fmla="*/ 2147483647 h 289"/>
                <a:gd name="T122" fmla="*/ 2147483647 w 106"/>
                <a:gd name="T123" fmla="*/ 2147483647 h 2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6"/>
                <a:gd name="T187" fmla="*/ 0 h 289"/>
                <a:gd name="T188" fmla="*/ 106 w 106"/>
                <a:gd name="T189" fmla="*/ 289 h 2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6" h="289">
                  <a:moveTo>
                    <a:pt x="23" y="40"/>
                  </a:moveTo>
                  <a:lnTo>
                    <a:pt x="23" y="41"/>
                  </a:lnTo>
                  <a:lnTo>
                    <a:pt x="24" y="39"/>
                  </a:lnTo>
                  <a:lnTo>
                    <a:pt x="26" y="37"/>
                  </a:lnTo>
                  <a:lnTo>
                    <a:pt x="28" y="36"/>
                  </a:lnTo>
                  <a:lnTo>
                    <a:pt x="29" y="34"/>
                  </a:lnTo>
                  <a:lnTo>
                    <a:pt x="30" y="33"/>
                  </a:lnTo>
                  <a:lnTo>
                    <a:pt x="31" y="31"/>
                  </a:lnTo>
                  <a:lnTo>
                    <a:pt x="32" y="31"/>
                  </a:lnTo>
                  <a:lnTo>
                    <a:pt x="34" y="29"/>
                  </a:lnTo>
                  <a:lnTo>
                    <a:pt x="34" y="27"/>
                  </a:lnTo>
                  <a:lnTo>
                    <a:pt x="34" y="24"/>
                  </a:lnTo>
                  <a:lnTo>
                    <a:pt x="36" y="22"/>
                  </a:lnTo>
                  <a:lnTo>
                    <a:pt x="36" y="21"/>
                  </a:lnTo>
                  <a:lnTo>
                    <a:pt x="38" y="19"/>
                  </a:lnTo>
                  <a:lnTo>
                    <a:pt x="38" y="17"/>
                  </a:lnTo>
                  <a:lnTo>
                    <a:pt x="39" y="15"/>
                  </a:lnTo>
                  <a:lnTo>
                    <a:pt x="42" y="13"/>
                  </a:lnTo>
                  <a:lnTo>
                    <a:pt x="42" y="11"/>
                  </a:lnTo>
                  <a:lnTo>
                    <a:pt x="44" y="9"/>
                  </a:lnTo>
                  <a:lnTo>
                    <a:pt x="46" y="7"/>
                  </a:lnTo>
                  <a:lnTo>
                    <a:pt x="47" y="5"/>
                  </a:lnTo>
                  <a:lnTo>
                    <a:pt x="49" y="3"/>
                  </a:lnTo>
                  <a:lnTo>
                    <a:pt x="50" y="3"/>
                  </a:lnTo>
                  <a:lnTo>
                    <a:pt x="52" y="3"/>
                  </a:lnTo>
                  <a:lnTo>
                    <a:pt x="54" y="3"/>
                  </a:lnTo>
                  <a:lnTo>
                    <a:pt x="57" y="1"/>
                  </a:lnTo>
                  <a:lnTo>
                    <a:pt x="58" y="1"/>
                  </a:lnTo>
                  <a:lnTo>
                    <a:pt x="61" y="1"/>
                  </a:lnTo>
                  <a:lnTo>
                    <a:pt x="63" y="0"/>
                  </a:lnTo>
                  <a:lnTo>
                    <a:pt x="64" y="0"/>
                  </a:lnTo>
                  <a:lnTo>
                    <a:pt x="64" y="1"/>
                  </a:lnTo>
                  <a:lnTo>
                    <a:pt x="67" y="1"/>
                  </a:lnTo>
                  <a:lnTo>
                    <a:pt x="68" y="1"/>
                  </a:lnTo>
                  <a:lnTo>
                    <a:pt x="71" y="1"/>
                  </a:lnTo>
                  <a:lnTo>
                    <a:pt x="73" y="1"/>
                  </a:lnTo>
                  <a:lnTo>
                    <a:pt x="75" y="0"/>
                  </a:lnTo>
                  <a:lnTo>
                    <a:pt x="75" y="3"/>
                  </a:lnTo>
                  <a:lnTo>
                    <a:pt x="76" y="3"/>
                  </a:lnTo>
                  <a:lnTo>
                    <a:pt x="78" y="3"/>
                  </a:lnTo>
                  <a:lnTo>
                    <a:pt x="78" y="5"/>
                  </a:lnTo>
                  <a:lnTo>
                    <a:pt x="81" y="5"/>
                  </a:lnTo>
                  <a:lnTo>
                    <a:pt x="82" y="5"/>
                  </a:lnTo>
                  <a:lnTo>
                    <a:pt x="84" y="5"/>
                  </a:lnTo>
                  <a:lnTo>
                    <a:pt x="84" y="7"/>
                  </a:lnTo>
                  <a:lnTo>
                    <a:pt x="85" y="7"/>
                  </a:lnTo>
                  <a:lnTo>
                    <a:pt x="87" y="7"/>
                  </a:lnTo>
                  <a:lnTo>
                    <a:pt x="87" y="9"/>
                  </a:lnTo>
                  <a:lnTo>
                    <a:pt x="87" y="10"/>
                  </a:lnTo>
                  <a:lnTo>
                    <a:pt x="90" y="10"/>
                  </a:lnTo>
                  <a:lnTo>
                    <a:pt x="90" y="13"/>
                  </a:lnTo>
                  <a:lnTo>
                    <a:pt x="92" y="13"/>
                  </a:lnTo>
                  <a:lnTo>
                    <a:pt x="94" y="13"/>
                  </a:lnTo>
                  <a:lnTo>
                    <a:pt x="94" y="15"/>
                  </a:lnTo>
                  <a:lnTo>
                    <a:pt x="96" y="15"/>
                  </a:lnTo>
                  <a:lnTo>
                    <a:pt x="96" y="17"/>
                  </a:lnTo>
                  <a:lnTo>
                    <a:pt x="97" y="17"/>
                  </a:lnTo>
                  <a:lnTo>
                    <a:pt x="100" y="17"/>
                  </a:lnTo>
                  <a:lnTo>
                    <a:pt x="100" y="20"/>
                  </a:lnTo>
                  <a:lnTo>
                    <a:pt x="100" y="22"/>
                  </a:lnTo>
                  <a:lnTo>
                    <a:pt x="100" y="24"/>
                  </a:lnTo>
                  <a:lnTo>
                    <a:pt x="100" y="25"/>
                  </a:lnTo>
                  <a:lnTo>
                    <a:pt x="102" y="25"/>
                  </a:lnTo>
                  <a:lnTo>
                    <a:pt x="100" y="27"/>
                  </a:lnTo>
                  <a:lnTo>
                    <a:pt x="100" y="29"/>
                  </a:lnTo>
                  <a:lnTo>
                    <a:pt x="98" y="32"/>
                  </a:lnTo>
                  <a:lnTo>
                    <a:pt x="96" y="34"/>
                  </a:lnTo>
                  <a:lnTo>
                    <a:pt x="93" y="36"/>
                  </a:lnTo>
                  <a:lnTo>
                    <a:pt x="91" y="38"/>
                  </a:lnTo>
                  <a:lnTo>
                    <a:pt x="91" y="39"/>
                  </a:lnTo>
                  <a:lnTo>
                    <a:pt x="90" y="41"/>
                  </a:lnTo>
                  <a:lnTo>
                    <a:pt x="90" y="44"/>
                  </a:lnTo>
                  <a:lnTo>
                    <a:pt x="90" y="46"/>
                  </a:lnTo>
                  <a:lnTo>
                    <a:pt x="90" y="48"/>
                  </a:lnTo>
                  <a:lnTo>
                    <a:pt x="91" y="48"/>
                  </a:lnTo>
                  <a:lnTo>
                    <a:pt x="91" y="50"/>
                  </a:lnTo>
                  <a:lnTo>
                    <a:pt x="91" y="52"/>
                  </a:lnTo>
                  <a:lnTo>
                    <a:pt x="91" y="54"/>
                  </a:lnTo>
                  <a:lnTo>
                    <a:pt x="93" y="54"/>
                  </a:lnTo>
                  <a:lnTo>
                    <a:pt x="93" y="56"/>
                  </a:lnTo>
                  <a:lnTo>
                    <a:pt x="93" y="58"/>
                  </a:lnTo>
                  <a:lnTo>
                    <a:pt x="93" y="61"/>
                  </a:lnTo>
                  <a:lnTo>
                    <a:pt x="96" y="61"/>
                  </a:lnTo>
                  <a:lnTo>
                    <a:pt x="96" y="63"/>
                  </a:lnTo>
                  <a:lnTo>
                    <a:pt x="96" y="65"/>
                  </a:lnTo>
                  <a:lnTo>
                    <a:pt x="98" y="65"/>
                  </a:lnTo>
                  <a:lnTo>
                    <a:pt x="98" y="68"/>
                  </a:lnTo>
                  <a:lnTo>
                    <a:pt x="99" y="68"/>
                  </a:lnTo>
                  <a:lnTo>
                    <a:pt x="99" y="70"/>
                  </a:lnTo>
                  <a:lnTo>
                    <a:pt x="100" y="70"/>
                  </a:lnTo>
                  <a:lnTo>
                    <a:pt x="100" y="72"/>
                  </a:lnTo>
                  <a:lnTo>
                    <a:pt x="101" y="72"/>
                  </a:lnTo>
                  <a:lnTo>
                    <a:pt x="101" y="73"/>
                  </a:lnTo>
                  <a:lnTo>
                    <a:pt x="103" y="73"/>
                  </a:lnTo>
                  <a:lnTo>
                    <a:pt x="101" y="75"/>
                  </a:lnTo>
                  <a:lnTo>
                    <a:pt x="100" y="75"/>
                  </a:lnTo>
                  <a:lnTo>
                    <a:pt x="98" y="77"/>
                  </a:lnTo>
                  <a:lnTo>
                    <a:pt x="96" y="79"/>
                  </a:lnTo>
                  <a:lnTo>
                    <a:pt x="95" y="80"/>
                  </a:lnTo>
                  <a:lnTo>
                    <a:pt x="92" y="82"/>
                  </a:lnTo>
                  <a:lnTo>
                    <a:pt x="92" y="85"/>
                  </a:lnTo>
                  <a:lnTo>
                    <a:pt x="91" y="87"/>
                  </a:lnTo>
                  <a:lnTo>
                    <a:pt x="91" y="89"/>
                  </a:lnTo>
                  <a:lnTo>
                    <a:pt x="91" y="91"/>
                  </a:lnTo>
                  <a:lnTo>
                    <a:pt x="91" y="93"/>
                  </a:lnTo>
                  <a:lnTo>
                    <a:pt x="91" y="95"/>
                  </a:lnTo>
                  <a:lnTo>
                    <a:pt x="92" y="95"/>
                  </a:lnTo>
                  <a:lnTo>
                    <a:pt x="92" y="97"/>
                  </a:lnTo>
                  <a:lnTo>
                    <a:pt x="92" y="98"/>
                  </a:lnTo>
                  <a:lnTo>
                    <a:pt x="92" y="100"/>
                  </a:lnTo>
                  <a:lnTo>
                    <a:pt x="95" y="100"/>
                  </a:lnTo>
                  <a:lnTo>
                    <a:pt x="95" y="102"/>
                  </a:lnTo>
                  <a:lnTo>
                    <a:pt x="96" y="102"/>
                  </a:lnTo>
                  <a:lnTo>
                    <a:pt x="96" y="104"/>
                  </a:lnTo>
                  <a:lnTo>
                    <a:pt x="96" y="106"/>
                  </a:lnTo>
                  <a:lnTo>
                    <a:pt x="96" y="109"/>
                  </a:lnTo>
                  <a:lnTo>
                    <a:pt x="98" y="109"/>
                  </a:lnTo>
                  <a:lnTo>
                    <a:pt x="97" y="111"/>
                  </a:lnTo>
                  <a:lnTo>
                    <a:pt x="97" y="113"/>
                  </a:lnTo>
                  <a:lnTo>
                    <a:pt x="97" y="115"/>
                  </a:lnTo>
                  <a:lnTo>
                    <a:pt x="97" y="116"/>
                  </a:lnTo>
                  <a:lnTo>
                    <a:pt x="96" y="118"/>
                  </a:lnTo>
                  <a:lnTo>
                    <a:pt x="96" y="121"/>
                  </a:lnTo>
                  <a:lnTo>
                    <a:pt x="96" y="123"/>
                  </a:lnTo>
                  <a:lnTo>
                    <a:pt x="96" y="125"/>
                  </a:lnTo>
                  <a:lnTo>
                    <a:pt x="96" y="127"/>
                  </a:lnTo>
                  <a:lnTo>
                    <a:pt x="96" y="129"/>
                  </a:lnTo>
                  <a:lnTo>
                    <a:pt x="96" y="131"/>
                  </a:lnTo>
                  <a:lnTo>
                    <a:pt x="97" y="131"/>
                  </a:lnTo>
                  <a:lnTo>
                    <a:pt x="97" y="133"/>
                  </a:lnTo>
                  <a:lnTo>
                    <a:pt x="97" y="135"/>
                  </a:lnTo>
                  <a:lnTo>
                    <a:pt x="97" y="137"/>
                  </a:lnTo>
                  <a:lnTo>
                    <a:pt x="100" y="137"/>
                  </a:lnTo>
                  <a:lnTo>
                    <a:pt x="100" y="139"/>
                  </a:lnTo>
                  <a:lnTo>
                    <a:pt x="100" y="141"/>
                  </a:lnTo>
                  <a:lnTo>
                    <a:pt x="102" y="141"/>
                  </a:lnTo>
                  <a:lnTo>
                    <a:pt x="102" y="143"/>
                  </a:lnTo>
                  <a:lnTo>
                    <a:pt x="102" y="145"/>
                  </a:lnTo>
                  <a:lnTo>
                    <a:pt x="102" y="147"/>
                  </a:lnTo>
                  <a:lnTo>
                    <a:pt x="102" y="150"/>
                  </a:lnTo>
                  <a:lnTo>
                    <a:pt x="102" y="152"/>
                  </a:lnTo>
                  <a:lnTo>
                    <a:pt x="102" y="154"/>
                  </a:lnTo>
                  <a:lnTo>
                    <a:pt x="102" y="156"/>
                  </a:lnTo>
                  <a:lnTo>
                    <a:pt x="102" y="157"/>
                  </a:lnTo>
                  <a:lnTo>
                    <a:pt x="104" y="157"/>
                  </a:lnTo>
                  <a:lnTo>
                    <a:pt x="104" y="159"/>
                  </a:lnTo>
                  <a:lnTo>
                    <a:pt x="104" y="161"/>
                  </a:lnTo>
                  <a:lnTo>
                    <a:pt x="104" y="163"/>
                  </a:lnTo>
                  <a:lnTo>
                    <a:pt x="105" y="163"/>
                  </a:lnTo>
                  <a:lnTo>
                    <a:pt x="104" y="165"/>
                  </a:lnTo>
                  <a:lnTo>
                    <a:pt x="104" y="167"/>
                  </a:lnTo>
                  <a:lnTo>
                    <a:pt x="104" y="169"/>
                  </a:lnTo>
                  <a:lnTo>
                    <a:pt x="104" y="171"/>
                  </a:lnTo>
                  <a:lnTo>
                    <a:pt x="103" y="173"/>
                  </a:lnTo>
                  <a:lnTo>
                    <a:pt x="103" y="175"/>
                  </a:lnTo>
                  <a:lnTo>
                    <a:pt x="103" y="177"/>
                  </a:lnTo>
                  <a:lnTo>
                    <a:pt x="103" y="178"/>
                  </a:lnTo>
                  <a:lnTo>
                    <a:pt x="102" y="180"/>
                  </a:lnTo>
                  <a:lnTo>
                    <a:pt x="102" y="181"/>
                  </a:lnTo>
                  <a:lnTo>
                    <a:pt x="100" y="183"/>
                  </a:lnTo>
                  <a:lnTo>
                    <a:pt x="100" y="185"/>
                  </a:lnTo>
                  <a:lnTo>
                    <a:pt x="100" y="187"/>
                  </a:lnTo>
                  <a:lnTo>
                    <a:pt x="100" y="189"/>
                  </a:lnTo>
                  <a:lnTo>
                    <a:pt x="97" y="191"/>
                  </a:lnTo>
                  <a:lnTo>
                    <a:pt x="97" y="192"/>
                  </a:lnTo>
                  <a:lnTo>
                    <a:pt x="96" y="193"/>
                  </a:lnTo>
                  <a:lnTo>
                    <a:pt x="96" y="195"/>
                  </a:lnTo>
                  <a:lnTo>
                    <a:pt x="96" y="196"/>
                  </a:lnTo>
                  <a:lnTo>
                    <a:pt x="96" y="198"/>
                  </a:lnTo>
                  <a:lnTo>
                    <a:pt x="96" y="200"/>
                  </a:lnTo>
                  <a:lnTo>
                    <a:pt x="96" y="203"/>
                  </a:lnTo>
                  <a:lnTo>
                    <a:pt x="96" y="205"/>
                  </a:lnTo>
                  <a:lnTo>
                    <a:pt x="95" y="207"/>
                  </a:lnTo>
                  <a:lnTo>
                    <a:pt x="95" y="208"/>
                  </a:lnTo>
                  <a:lnTo>
                    <a:pt x="95" y="210"/>
                  </a:lnTo>
                  <a:lnTo>
                    <a:pt x="93" y="211"/>
                  </a:lnTo>
                  <a:lnTo>
                    <a:pt x="91" y="213"/>
                  </a:lnTo>
                  <a:lnTo>
                    <a:pt x="90" y="215"/>
                  </a:lnTo>
                  <a:lnTo>
                    <a:pt x="87" y="217"/>
                  </a:lnTo>
                  <a:lnTo>
                    <a:pt x="86" y="219"/>
                  </a:lnTo>
                  <a:lnTo>
                    <a:pt x="86" y="220"/>
                  </a:lnTo>
                  <a:lnTo>
                    <a:pt x="86" y="222"/>
                  </a:lnTo>
                  <a:lnTo>
                    <a:pt x="85" y="224"/>
                  </a:lnTo>
                  <a:lnTo>
                    <a:pt x="85" y="227"/>
                  </a:lnTo>
                  <a:lnTo>
                    <a:pt x="83" y="227"/>
                  </a:lnTo>
                  <a:lnTo>
                    <a:pt x="81" y="229"/>
                  </a:lnTo>
                  <a:lnTo>
                    <a:pt x="79" y="230"/>
                  </a:lnTo>
                  <a:lnTo>
                    <a:pt x="78" y="232"/>
                  </a:lnTo>
                  <a:lnTo>
                    <a:pt x="78" y="234"/>
                  </a:lnTo>
                  <a:lnTo>
                    <a:pt x="78" y="236"/>
                  </a:lnTo>
                  <a:lnTo>
                    <a:pt x="78" y="238"/>
                  </a:lnTo>
                  <a:lnTo>
                    <a:pt x="78" y="241"/>
                  </a:lnTo>
                  <a:lnTo>
                    <a:pt x="78" y="243"/>
                  </a:lnTo>
                  <a:lnTo>
                    <a:pt x="78" y="245"/>
                  </a:lnTo>
                  <a:lnTo>
                    <a:pt x="78" y="247"/>
                  </a:lnTo>
                  <a:lnTo>
                    <a:pt x="78" y="249"/>
                  </a:lnTo>
                  <a:lnTo>
                    <a:pt x="76" y="251"/>
                  </a:lnTo>
                  <a:lnTo>
                    <a:pt x="76" y="253"/>
                  </a:lnTo>
                  <a:lnTo>
                    <a:pt x="73" y="255"/>
                  </a:lnTo>
                  <a:lnTo>
                    <a:pt x="73" y="256"/>
                  </a:lnTo>
                  <a:lnTo>
                    <a:pt x="72" y="258"/>
                  </a:lnTo>
                  <a:lnTo>
                    <a:pt x="71" y="260"/>
                  </a:lnTo>
                  <a:lnTo>
                    <a:pt x="70" y="262"/>
                  </a:lnTo>
                  <a:lnTo>
                    <a:pt x="70" y="263"/>
                  </a:lnTo>
                  <a:lnTo>
                    <a:pt x="70" y="265"/>
                  </a:lnTo>
                  <a:lnTo>
                    <a:pt x="70" y="267"/>
                  </a:lnTo>
                  <a:lnTo>
                    <a:pt x="70" y="270"/>
                  </a:lnTo>
                  <a:lnTo>
                    <a:pt x="70" y="271"/>
                  </a:lnTo>
                  <a:lnTo>
                    <a:pt x="71" y="271"/>
                  </a:lnTo>
                  <a:lnTo>
                    <a:pt x="71" y="273"/>
                  </a:lnTo>
                  <a:lnTo>
                    <a:pt x="71" y="275"/>
                  </a:lnTo>
                  <a:lnTo>
                    <a:pt x="72" y="275"/>
                  </a:lnTo>
                  <a:lnTo>
                    <a:pt x="72" y="277"/>
                  </a:lnTo>
                  <a:lnTo>
                    <a:pt x="73" y="277"/>
                  </a:lnTo>
                  <a:lnTo>
                    <a:pt x="73" y="280"/>
                  </a:lnTo>
                  <a:lnTo>
                    <a:pt x="74" y="280"/>
                  </a:lnTo>
                  <a:lnTo>
                    <a:pt x="76" y="280"/>
                  </a:lnTo>
                  <a:lnTo>
                    <a:pt x="76" y="282"/>
                  </a:lnTo>
                  <a:lnTo>
                    <a:pt x="76" y="284"/>
                  </a:lnTo>
                  <a:lnTo>
                    <a:pt x="74" y="284"/>
                  </a:lnTo>
                  <a:lnTo>
                    <a:pt x="73" y="284"/>
                  </a:lnTo>
                  <a:lnTo>
                    <a:pt x="73" y="283"/>
                  </a:lnTo>
                  <a:lnTo>
                    <a:pt x="72" y="283"/>
                  </a:lnTo>
                  <a:lnTo>
                    <a:pt x="72" y="281"/>
                  </a:lnTo>
                  <a:lnTo>
                    <a:pt x="70" y="281"/>
                  </a:lnTo>
                  <a:lnTo>
                    <a:pt x="70" y="280"/>
                  </a:lnTo>
                  <a:lnTo>
                    <a:pt x="68" y="281"/>
                  </a:lnTo>
                  <a:lnTo>
                    <a:pt x="67" y="281"/>
                  </a:lnTo>
                  <a:lnTo>
                    <a:pt x="65" y="281"/>
                  </a:lnTo>
                  <a:lnTo>
                    <a:pt x="65" y="283"/>
                  </a:lnTo>
                  <a:lnTo>
                    <a:pt x="63" y="285"/>
                  </a:lnTo>
                  <a:lnTo>
                    <a:pt x="62" y="286"/>
                  </a:lnTo>
                  <a:lnTo>
                    <a:pt x="59" y="288"/>
                  </a:lnTo>
                  <a:lnTo>
                    <a:pt x="58" y="288"/>
                  </a:lnTo>
                  <a:lnTo>
                    <a:pt x="58" y="287"/>
                  </a:lnTo>
                  <a:lnTo>
                    <a:pt x="57" y="287"/>
                  </a:lnTo>
                  <a:lnTo>
                    <a:pt x="57" y="286"/>
                  </a:lnTo>
                  <a:lnTo>
                    <a:pt x="57" y="285"/>
                  </a:lnTo>
                  <a:lnTo>
                    <a:pt x="57" y="282"/>
                  </a:lnTo>
                  <a:lnTo>
                    <a:pt x="57" y="281"/>
                  </a:lnTo>
                  <a:lnTo>
                    <a:pt x="57" y="279"/>
                  </a:lnTo>
                  <a:lnTo>
                    <a:pt x="55" y="279"/>
                  </a:lnTo>
                  <a:lnTo>
                    <a:pt x="54" y="279"/>
                  </a:lnTo>
                  <a:lnTo>
                    <a:pt x="54" y="278"/>
                  </a:lnTo>
                  <a:lnTo>
                    <a:pt x="54" y="276"/>
                  </a:lnTo>
                  <a:lnTo>
                    <a:pt x="52" y="276"/>
                  </a:lnTo>
                  <a:lnTo>
                    <a:pt x="52" y="274"/>
                  </a:lnTo>
                  <a:lnTo>
                    <a:pt x="52" y="272"/>
                  </a:lnTo>
                  <a:lnTo>
                    <a:pt x="52" y="270"/>
                  </a:lnTo>
                  <a:lnTo>
                    <a:pt x="52" y="268"/>
                  </a:lnTo>
                  <a:lnTo>
                    <a:pt x="52" y="266"/>
                  </a:lnTo>
                  <a:lnTo>
                    <a:pt x="52" y="264"/>
                  </a:lnTo>
                  <a:lnTo>
                    <a:pt x="51" y="264"/>
                  </a:lnTo>
                  <a:lnTo>
                    <a:pt x="51" y="262"/>
                  </a:lnTo>
                  <a:lnTo>
                    <a:pt x="51" y="260"/>
                  </a:lnTo>
                  <a:lnTo>
                    <a:pt x="49" y="260"/>
                  </a:lnTo>
                  <a:lnTo>
                    <a:pt x="48" y="260"/>
                  </a:lnTo>
                  <a:lnTo>
                    <a:pt x="48" y="258"/>
                  </a:lnTo>
                  <a:lnTo>
                    <a:pt x="46" y="258"/>
                  </a:lnTo>
                  <a:lnTo>
                    <a:pt x="46" y="256"/>
                  </a:lnTo>
                  <a:lnTo>
                    <a:pt x="44" y="256"/>
                  </a:lnTo>
                  <a:lnTo>
                    <a:pt x="43" y="256"/>
                  </a:lnTo>
                  <a:lnTo>
                    <a:pt x="40" y="256"/>
                  </a:lnTo>
                  <a:lnTo>
                    <a:pt x="40" y="254"/>
                  </a:lnTo>
                  <a:lnTo>
                    <a:pt x="38" y="254"/>
                  </a:lnTo>
                  <a:lnTo>
                    <a:pt x="36" y="254"/>
                  </a:lnTo>
                  <a:lnTo>
                    <a:pt x="36" y="252"/>
                  </a:lnTo>
                  <a:lnTo>
                    <a:pt x="34" y="252"/>
                  </a:lnTo>
                  <a:lnTo>
                    <a:pt x="34" y="251"/>
                  </a:lnTo>
                  <a:lnTo>
                    <a:pt x="33" y="251"/>
                  </a:lnTo>
                  <a:lnTo>
                    <a:pt x="33" y="250"/>
                  </a:lnTo>
                  <a:lnTo>
                    <a:pt x="31" y="250"/>
                  </a:lnTo>
                  <a:lnTo>
                    <a:pt x="31" y="248"/>
                  </a:lnTo>
                  <a:lnTo>
                    <a:pt x="29" y="248"/>
                  </a:lnTo>
                  <a:lnTo>
                    <a:pt x="29" y="246"/>
                  </a:lnTo>
                  <a:lnTo>
                    <a:pt x="28" y="246"/>
                  </a:lnTo>
                  <a:lnTo>
                    <a:pt x="28" y="243"/>
                  </a:lnTo>
                  <a:lnTo>
                    <a:pt x="28" y="242"/>
                  </a:lnTo>
                  <a:lnTo>
                    <a:pt x="28" y="240"/>
                  </a:lnTo>
                  <a:lnTo>
                    <a:pt x="30" y="238"/>
                  </a:lnTo>
                  <a:lnTo>
                    <a:pt x="28" y="238"/>
                  </a:lnTo>
                  <a:lnTo>
                    <a:pt x="27" y="238"/>
                  </a:lnTo>
                  <a:lnTo>
                    <a:pt x="27" y="236"/>
                  </a:lnTo>
                  <a:lnTo>
                    <a:pt x="25" y="236"/>
                  </a:lnTo>
                  <a:lnTo>
                    <a:pt x="25" y="234"/>
                  </a:lnTo>
                  <a:lnTo>
                    <a:pt x="25" y="232"/>
                  </a:lnTo>
                  <a:lnTo>
                    <a:pt x="23" y="232"/>
                  </a:lnTo>
                  <a:lnTo>
                    <a:pt x="21" y="232"/>
                  </a:lnTo>
                  <a:lnTo>
                    <a:pt x="21" y="230"/>
                  </a:lnTo>
                  <a:lnTo>
                    <a:pt x="19" y="230"/>
                  </a:lnTo>
                  <a:lnTo>
                    <a:pt x="19" y="229"/>
                  </a:lnTo>
                  <a:lnTo>
                    <a:pt x="19" y="227"/>
                  </a:lnTo>
                  <a:lnTo>
                    <a:pt x="19" y="225"/>
                  </a:lnTo>
                  <a:lnTo>
                    <a:pt x="19" y="223"/>
                  </a:lnTo>
                  <a:lnTo>
                    <a:pt x="17" y="223"/>
                  </a:lnTo>
                  <a:lnTo>
                    <a:pt x="17" y="221"/>
                  </a:lnTo>
                  <a:lnTo>
                    <a:pt x="15" y="221"/>
                  </a:lnTo>
                  <a:lnTo>
                    <a:pt x="15" y="219"/>
                  </a:lnTo>
                  <a:lnTo>
                    <a:pt x="15" y="217"/>
                  </a:lnTo>
                  <a:lnTo>
                    <a:pt x="13" y="217"/>
                  </a:lnTo>
                  <a:lnTo>
                    <a:pt x="13" y="215"/>
                  </a:lnTo>
                  <a:lnTo>
                    <a:pt x="13" y="213"/>
                  </a:lnTo>
                  <a:lnTo>
                    <a:pt x="13" y="211"/>
                  </a:lnTo>
                  <a:lnTo>
                    <a:pt x="11" y="211"/>
                  </a:lnTo>
                  <a:lnTo>
                    <a:pt x="10" y="211"/>
                  </a:lnTo>
                  <a:lnTo>
                    <a:pt x="10" y="209"/>
                  </a:lnTo>
                  <a:lnTo>
                    <a:pt x="8" y="209"/>
                  </a:lnTo>
                  <a:lnTo>
                    <a:pt x="8" y="207"/>
                  </a:lnTo>
                  <a:lnTo>
                    <a:pt x="8" y="205"/>
                  </a:lnTo>
                  <a:lnTo>
                    <a:pt x="6" y="205"/>
                  </a:lnTo>
                  <a:lnTo>
                    <a:pt x="6" y="203"/>
                  </a:lnTo>
                  <a:lnTo>
                    <a:pt x="6" y="201"/>
                  </a:lnTo>
                  <a:lnTo>
                    <a:pt x="5" y="201"/>
                  </a:lnTo>
                  <a:lnTo>
                    <a:pt x="5" y="199"/>
                  </a:lnTo>
                  <a:lnTo>
                    <a:pt x="5" y="197"/>
                  </a:lnTo>
                  <a:lnTo>
                    <a:pt x="5" y="195"/>
                  </a:lnTo>
                  <a:lnTo>
                    <a:pt x="5" y="193"/>
                  </a:lnTo>
                  <a:lnTo>
                    <a:pt x="8" y="191"/>
                  </a:lnTo>
                  <a:lnTo>
                    <a:pt x="7" y="191"/>
                  </a:lnTo>
                  <a:lnTo>
                    <a:pt x="7" y="190"/>
                  </a:lnTo>
                  <a:lnTo>
                    <a:pt x="7" y="188"/>
                  </a:lnTo>
                  <a:lnTo>
                    <a:pt x="7" y="185"/>
                  </a:lnTo>
                  <a:lnTo>
                    <a:pt x="9" y="183"/>
                  </a:lnTo>
                  <a:lnTo>
                    <a:pt x="9" y="182"/>
                  </a:lnTo>
                  <a:lnTo>
                    <a:pt x="9" y="180"/>
                  </a:lnTo>
                  <a:lnTo>
                    <a:pt x="9" y="178"/>
                  </a:lnTo>
                  <a:lnTo>
                    <a:pt x="9" y="176"/>
                  </a:lnTo>
                  <a:lnTo>
                    <a:pt x="7" y="176"/>
                  </a:lnTo>
                  <a:lnTo>
                    <a:pt x="6" y="176"/>
                  </a:lnTo>
                  <a:lnTo>
                    <a:pt x="6" y="174"/>
                  </a:lnTo>
                  <a:lnTo>
                    <a:pt x="5" y="174"/>
                  </a:lnTo>
                  <a:lnTo>
                    <a:pt x="5" y="173"/>
                  </a:lnTo>
                  <a:lnTo>
                    <a:pt x="5" y="171"/>
                  </a:lnTo>
                  <a:lnTo>
                    <a:pt x="4" y="171"/>
                  </a:lnTo>
                  <a:lnTo>
                    <a:pt x="2" y="171"/>
                  </a:lnTo>
                  <a:lnTo>
                    <a:pt x="2" y="169"/>
                  </a:lnTo>
                  <a:lnTo>
                    <a:pt x="1" y="169"/>
                  </a:lnTo>
                  <a:lnTo>
                    <a:pt x="1" y="166"/>
                  </a:lnTo>
                  <a:lnTo>
                    <a:pt x="1" y="164"/>
                  </a:lnTo>
                  <a:lnTo>
                    <a:pt x="0" y="164"/>
                  </a:lnTo>
                  <a:lnTo>
                    <a:pt x="0" y="162"/>
                  </a:lnTo>
                  <a:lnTo>
                    <a:pt x="0" y="160"/>
                  </a:lnTo>
                  <a:lnTo>
                    <a:pt x="0" y="158"/>
                  </a:lnTo>
                  <a:lnTo>
                    <a:pt x="0" y="157"/>
                  </a:lnTo>
                  <a:lnTo>
                    <a:pt x="1" y="156"/>
                  </a:lnTo>
                  <a:lnTo>
                    <a:pt x="4" y="154"/>
                  </a:lnTo>
                  <a:lnTo>
                    <a:pt x="4" y="153"/>
                  </a:lnTo>
                  <a:lnTo>
                    <a:pt x="5" y="151"/>
                  </a:lnTo>
                  <a:lnTo>
                    <a:pt x="5" y="149"/>
                  </a:lnTo>
                  <a:lnTo>
                    <a:pt x="6" y="147"/>
                  </a:lnTo>
                  <a:lnTo>
                    <a:pt x="6" y="145"/>
                  </a:lnTo>
                  <a:lnTo>
                    <a:pt x="6" y="143"/>
                  </a:lnTo>
                  <a:lnTo>
                    <a:pt x="6" y="141"/>
                  </a:lnTo>
                  <a:lnTo>
                    <a:pt x="6" y="140"/>
                  </a:lnTo>
                  <a:lnTo>
                    <a:pt x="6" y="138"/>
                  </a:lnTo>
                  <a:lnTo>
                    <a:pt x="5" y="138"/>
                  </a:lnTo>
                  <a:lnTo>
                    <a:pt x="5" y="137"/>
                  </a:lnTo>
                  <a:lnTo>
                    <a:pt x="5" y="135"/>
                  </a:lnTo>
                  <a:lnTo>
                    <a:pt x="5" y="133"/>
                  </a:lnTo>
                  <a:lnTo>
                    <a:pt x="7" y="130"/>
                  </a:lnTo>
                  <a:lnTo>
                    <a:pt x="6" y="130"/>
                  </a:lnTo>
                  <a:lnTo>
                    <a:pt x="6" y="128"/>
                  </a:lnTo>
                  <a:lnTo>
                    <a:pt x="6" y="126"/>
                  </a:lnTo>
                  <a:lnTo>
                    <a:pt x="6" y="123"/>
                  </a:lnTo>
                  <a:lnTo>
                    <a:pt x="6" y="121"/>
                  </a:lnTo>
                  <a:lnTo>
                    <a:pt x="6" y="119"/>
                  </a:lnTo>
                  <a:lnTo>
                    <a:pt x="6" y="117"/>
                  </a:lnTo>
                  <a:lnTo>
                    <a:pt x="7" y="115"/>
                  </a:lnTo>
                  <a:lnTo>
                    <a:pt x="7" y="113"/>
                  </a:lnTo>
                  <a:lnTo>
                    <a:pt x="7" y="111"/>
                  </a:lnTo>
                  <a:lnTo>
                    <a:pt x="7" y="109"/>
                  </a:lnTo>
                  <a:lnTo>
                    <a:pt x="7" y="106"/>
                  </a:lnTo>
                  <a:lnTo>
                    <a:pt x="5" y="104"/>
                  </a:lnTo>
                  <a:lnTo>
                    <a:pt x="5" y="102"/>
                  </a:lnTo>
                  <a:lnTo>
                    <a:pt x="5" y="100"/>
                  </a:lnTo>
                  <a:lnTo>
                    <a:pt x="5" y="98"/>
                  </a:lnTo>
                  <a:lnTo>
                    <a:pt x="5" y="97"/>
                  </a:lnTo>
                  <a:lnTo>
                    <a:pt x="6" y="95"/>
                  </a:lnTo>
                  <a:lnTo>
                    <a:pt x="8" y="95"/>
                  </a:lnTo>
                  <a:lnTo>
                    <a:pt x="9" y="94"/>
                  </a:lnTo>
                  <a:lnTo>
                    <a:pt x="9" y="92"/>
                  </a:lnTo>
                  <a:lnTo>
                    <a:pt x="10" y="90"/>
                  </a:lnTo>
                  <a:lnTo>
                    <a:pt x="10" y="88"/>
                  </a:lnTo>
                  <a:lnTo>
                    <a:pt x="10" y="87"/>
                  </a:lnTo>
                  <a:lnTo>
                    <a:pt x="10" y="85"/>
                  </a:lnTo>
                  <a:lnTo>
                    <a:pt x="10" y="83"/>
                  </a:lnTo>
                  <a:lnTo>
                    <a:pt x="13" y="81"/>
                  </a:lnTo>
                  <a:lnTo>
                    <a:pt x="13" y="79"/>
                  </a:lnTo>
                  <a:lnTo>
                    <a:pt x="14" y="77"/>
                  </a:lnTo>
                  <a:lnTo>
                    <a:pt x="14" y="75"/>
                  </a:lnTo>
                  <a:lnTo>
                    <a:pt x="15" y="73"/>
                  </a:lnTo>
                  <a:lnTo>
                    <a:pt x="15" y="72"/>
                  </a:lnTo>
                  <a:lnTo>
                    <a:pt x="16" y="70"/>
                  </a:lnTo>
                  <a:lnTo>
                    <a:pt x="16" y="68"/>
                  </a:lnTo>
                  <a:lnTo>
                    <a:pt x="19" y="65"/>
                  </a:lnTo>
                  <a:lnTo>
                    <a:pt x="19" y="63"/>
                  </a:lnTo>
                  <a:lnTo>
                    <a:pt x="20" y="61"/>
                  </a:lnTo>
                  <a:lnTo>
                    <a:pt x="20" y="59"/>
                  </a:lnTo>
                  <a:lnTo>
                    <a:pt x="23" y="57"/>
                  </a:lnTo>
                  <a:lnTo>
                    <a:pt x="23" y="55"/>
                  </a:lnTo>
                  <a:lnTo>
                    <a:pt x="24" y="53"/>
                  </a:lnTo>
                  <a:lnTo>
                    <a:pt x="24" y="51"/>
                  </a:lnTo>
                  <a:lnTo>
                    <a:pt x="24" y="49"/>
                  </a:lnTo>
                  <a:lnTo>
                    <a:pt x="25" y="47"/>
                  </a:lnTo>
                  <a:lnTo>
                    <a:pt x="24" y="47"/>
                  </a:lnTo>
                  <a:lnTo>
                    <a:pt x="24" y="45"/>
                  </a:lnTo>
                  <a:lnTo>
                    <a:pt x="24" y="43"/>
                  </a:lnTo>
                  <a:lnTo>
                    <a:pt x="24" y="41"/>
                  </a:lnTo>
                  <a:lnTo>
                    <a:pt x="25" y="40"/>
                  </a:lnTo>
                  <a:lnTo>
                    <a:pt x="23" y="40"/>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1" name="guangdong"/>
            <p:cNvSpPr>
              <a:spLocks noChangeAspect="1"/>
            </p:cNvSpPr>
            <p:nvPr/>
          </p:nvSpPr>
          <p:spPr bwMode="auto">
            <a:xfrm>
              <a:off x="2630195" y="2499649"/>
              <a:ext cx="607698" cy="480325"/>
            </a:xfrm>
            <a:custGeom>
              <a:avLst/>
              <a:gdLst>
                <a:gd name="T0" fmla="*/ 2147483647 w 548"/>
                <a:gd name="T1" fmla="*/ 2147483647 h 455"/>
                <a:gd name="T2" fmla="*/ 2147483647 w 548"/>
                <a:gd name="T3" fmla="*/ 2147483647 h 455"/>
                <a:gd name="T4" fmla="*/ 2147483647 w 548"/>
                <a:gd name="T5" fmla="*/ 2147483647 h 455"/>
                <a:gd name="T6" fmla="*/ 2147483647 w 548"/>
                <a:gd name="T7" fmla="*/ 2147483647 h 455"/>
                <a:gd name="T8" fmla="*/ 2147483647 w 548"/>
                <a:gd name="T9" fmla="*/ 2147483647 h 455"/>
                <a:gd name="T10" fmla="*/ 2147483647 w 548"/>
                <a:gd name="T11" fmla="*/ 0 h 455"/>
                <a:gd name="T12" fmla="*/ 2147483647 w 548"/>
                <a:gd name="T13" fmla="*/ 2147483647 h 455"/>
                <a:gd name="T14" fmla="*/ 2147483647 w 548"/>
                <a:gd name="T15" fmla="*/ 2147483647 h 455"/>
                <a:gd name="T16" fmla="*/ 2147483647 w 548"/>
                <a:gd name="T17" fmla="*/ 2147483647 h 455"/>
                <a:gd name="T18" fmla="*/ 2147483647 w 548"/>
                <a:gd name="T19" fmla="*/ 2147483647 h 455"/>
                <a:gd name="T20" fmla="*/ 2147483647 w 548"/>
                <a:gd name="T21" fmla="*/ 2147483647 h 455"/>
                <a:gd name="T22" fmla="*/ 2147483647 w 548"/>
                <a:gd name="T23" fmla="*/ 2147483647 h 455"/>
                <a:gd name="T24" fmla="*/ 2147483647 w 548"/>
                <a:gd name="T25" fmla="*/ 2147483647 h 455"/>
                <a:gd name="T26" fmla="*/ 2147483647 w 548"/>
                <a:gd name="T27" fmla="*/ 2147483647 h 455"/>
                <a:gd name="T28" fmla="*/ 2147483647 w 548"/>
                <a:gd name="T29" fmla="*/ 2147483647 h 455"/>
                <a:gd name="T30" fmla="*/ 2147483647 w 548"/>
                <a:gd name="T31" fmla="*/ 2147483647 h 455"/>
                <a:gd name="T32" fmla="*/ 2147483647 w 548"/>
                <a:gd name="T33" fmla="*/ 2147483647 h 455"/>
                <a:gd name="T34" fmla="*/ 2147483647 w 548"/>
                <a:gd name="T35" fmla="*/ 2147483647 h 455"/>
                <a:gd name="T36" fmla="*/ 2147483647 w 548"/>
                <a:gd name="T37" fmla="*/ 2147483647 h 455"/>
                <a:gd name="T38" fmla="*/ 2147483647 w 548"/>
                <a:gd name="T39" fmla="*/ 2147483647 h 455"/>
                <a:gd name="T40" fmla="*/ 2147483647 w 548"/>
                <a:gd name="T41" fmla="*/ 2147483647 h 455"/>
                <a:gd name="T42" fmla="*/ 2147483647 w 548"/>
                <a:gd name="T43" fmla="*/ 2147483647 h 455"/>
                <a:gd name="T44" fmla="*/ 2147483647 w 548"/>
                <a:gd name="T45" fmla="*/ 2147483647 h 455"/>
                <a:gd name="T46" fmla="*/ 2147483647 w 548"/>
                <a:gd name="T47" fmla="*/ 2147483647 h 455"/>
                <a:gd name="T48" fmla="*/ 2147483647 w 548"/>
                <a:gd name="T49" fmla="*/ 2147483647 h 455"/>
                <a:gd name="T50" fmla="*/ 2147483647 w 548"/>
                <a:gd name="T51" fmla="*/ 2147483647 h 455"/>
                <a:gd name="T52" fmla="*/ 2147483647 w 548"/>
                <a:gd name="T53" fmla="*/ 2147483647 h 455"/>
                <a:gd name="T54" fmla="*/ 2147483647 w 548"/>
                <a:gd name="T55" fmla="*/ 2147483647 h 455"/>
                <a:gd name="T56" fmla="*/ 2147483647 w 548"/>
                <a:gd name="T57" fmla="*/ 2147483647 h 455"/>
                <a:gd name="T58" fmla="*/ 2147483647 w 548"/>
                <a:gd name="T59" fmla="*/ 2147483647 h 455"/>
                <a:gd name="T60" fmla="*/ 2147483647 w 548"/>
                <a:gd name="T61" fmla="*/ 2147483647 h 455"/>
                <a:gd name="T62" fmla="*/ 2147483647 w 548"/>
                <a:gd name="T63" fmla="*/ 2147483647 h 455"/>
                <a:gd name="T64" fmla="*/ 2147483647 w 548"/>
                <a:gd name="T65" fmla="*/ 2147483647 h 455"/>
                <a:gd name="T66" fmla="*/ 2147483647 w 548"/>
                <a:gd name="T67" fmla="*/ 2147483647 h 455"/>
                <a:gd name="T68" fmla="*/ 2147483647 w 548"/>
                <a:gd name="T69" fmla="*/ 2147483647 h 455"/>
                <a:gd name="T70" fmla="*/ 2147483647 w 548"/>
                <a:gd name="T71" fmla="*/ 2147483647 h 4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8"/>
                <a:gd name="T109" fmla="*/ 0 h 455"/>
                <a:gd name="T110" fmla="*/ 548 w 548"/>
                <a:gd name="T111" fmla="*/ 455 h 4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8" h="455">
                  <a:moveTo>
                    <a:pt x="146" y="77"/>
                  </a:moveTo>
                  <a:lnTo>
                    <a:pt x="161" y="65"/>
                  </a:lnTo>
                  <a:lnTo>
                    <a:pt x="161" y="43"/>
                  </a:lnTo>
                  <a:lnTo>
                    <a:pt x="168" y="36"/>
                  </a:lnTo>
                  <a:lnTo>
                    <a:pt x="187" y="38"/>
                  </a:lnTo>
                  <a:lnTo>
                    <a:pt x="219" y="52"/>
                  </a:lnTo>
                  <a:lnTo>
                    <a:pt x="224" y="41"/>
                  </a:lnTo>
                  <a:lnTo>
                    <a:pt x="216" y="28"/>
                  </a:lnTo>
                  <a:lnTo>
                    <a:pt x="219" y="19"/>
                  </a:lnTo>
                  <a:lnTo>
                    <a:pt x="238" y="2"/>
                  </a:lnTo>
                  <a:lnTo>
                    <a:pt x="274" y="12"/>
                  </a:lnTo>
                  <a:lnTo>
                    <a:pt x="294" y="0"/>
                  </a:lnTo>
                  <a:lnTo>
                    <a:pt x="309" y="14"/>
                  </a:lnTo>
                  <a:lnTo>
                    <a:pt x="344" y="4"/>
                  </a:lnTo>
                  <a:lnTo>
                    <a:pt x="350" y="18"/>
                  </a:lnTo>
                  <a:lnTo>
                    <a:pt x="340" y="32"/>
                  </a:lnTo>
                  <a:lnTo>
                    <a:pt x="322" y="60"/>
                  </a:lnTo>
                  <a:lnTo>
                    <a:pt x="322" y="67"/>
                  </a:lnTo>
                  <a:lnTo>
                    <a:pt x="332" y="74"/>
                  </a:lnTo>
                  <a:lnTo>
                    <a:pt x="406" y="45"/>
                  </a:lnTo>
                  <a:lnTo>
                    <a:pt x="433" y="60"/>
                  </a:lnTo>
                  <a:lnTo>
                    <a:pt x="440" y="52"/>
                  </a:lnTo>
                  <a:lnTo>
                    <a:pt x="433" y="36"/>
                  </a:lnTo>
                  <a:lnTo>
                    <a:pt x="435" y="26"/>
                  </a:lnTo>
                  <a:lnTo>
                    <a:pt x="483" y="36"/>
                  </a:lnTo>
                  <a:lnTo>
                    <a:pt x="492" y="43"/>
                  </a:lnTo>
                  <a:lnTo>
                    <a:pt x="506" y="41"/>
                  </a:lnTo>
                  <a:lnTo>
                    <a:pt x="525" y="67"/>
                  </a:lnTo>
                  <a:lnTo>
                    <a:pt x="547" y="115"/>
                  </a:lnTo>
                  <a:lnTo>
                    <a:pt x="532" y="127"/>
                  </a:lnTo>
                  <a:lnTo>
                    <a:pt x="520" y="150"/>
                  </a:lnTo>
                  <a:lnTo>
                    <a:pt x="507" y="154"/>
                  </a:lnTo>
                  <a:lnTo>
                    <a:pt x="497" y="177"/>
                  </a:lnTo>
                  <a:lnTo>
                    <a:pt x="460" y="195"/>
                  </a:lnTo>
                  <a:lnTo>
                    <a:pt x="446" y="187"/>
                  </a:lnTo>
                  <a:lnTo>
                    <a:pt x="436" y="203"/>
                  </a:lnTo>
                  <a:lnTo>
                    <a:pt x="436" y="207"/>
                  </a:lnTo>
                  <a:lnTo>
                    <a:pt x="426" y="207"/>
                  </a:lnTo>
                  <a:lnTo>
                    <a:pt x="405" y="207"/>
                  </a:lnTo>
                  <a:lnTo>
                    <a:pt x="386" y="221"/>
                  </a:lnTo>
                  <a:lnTo>
                    <a:pt x="373" y="213"/>
                  </a:lnTo>
                  <a:lnTo>
                    <a:pt x="358" y="224"/>
                  </a:lnTo>
                  <a:lnTo>
                    <a:pt x="317" y="241"/>
                  </a:lnTo>
                  <a:lnTo>
                    <a:pt x="283" y="214"/>
                  </a:lnTo>
                  <a:lnTo>
                    <a:pt x="280" y="236"/>
                  </a:lnTo>
                  <a:lnTo>
                    <a:pt x="293" y="267"/>
                  </a:lnTo>
                  <a:lnTo>
                    <a:pt x="262" y="279"/>
                  </a:lnTo>
                  <a:lnTo>
                    <a:pt x="246" y="302"/>
                  </a:lnTo>
                  <a:lnTo>
                    <a:pt x="214" y="309"/>
                  </a:lnTo>
                  <a:lnTo>
                    <a:pt x="198" y="316"/>
                  </a:lnTo>
                  <a:lnTo>
                    <a:pt x="165" y="316"/>
                  </a:lnTo>
                  <a:lnTo>
                    <a:pt x="142" y="338"/>
                  </a:lnTo>
                  <a:lnTo>
                    <a:pt x="83" y="359"/>
                  </a:lnTo>
                  <a:lnTo>
                    <a:pt x="54" y="380"/>
                  </a:lnTo>
                  <a:lnTo>
                    <a:pt x="40" y="394"/>
                  </a:lnTo>
                  <a:lnTo>
                    <a:pt x="67" y="438"/>
                  </a:lnTo>
                  <a:lnTo>
                    <a:pt x="48" y="454"/>
                  </a:lnTo>
                  <a:lnTo>
                    <a:pt x="26" y="453"/>
                  </a:lnTo>
                  <a:lnTo>
                    <a:pt x="0" y="406"/>
                  </a:lnTo>
                  <a:lnTo>
                    <a:pt x="5" y="372"/>
                  </a:lnTo>
                  <a:lnTo>
                    <a:pt x="5" y="356"/>
                  </a:lnTo>
                  <a:lnTo>
                    <a:pt x="24" y="325"/>
                  </a:lnTo>
                  <a:lnTo>
                    <a:pt x="48" y="319"/>
                  </a:lnTo>
                  <a:lnTo>
                    <a:pt x="46" y="303"/>
                  </a:lnTo>
                  <a:lnTo>
                    <a:pt x="71" y="293"/>
                  </a:lnTo>
                  <a:lnTo>
                    <a:pt x="74" y="265"/>
                  </a:lnTo>
                  <a:lnTo>
                    <a:pt x="117" y="231"/>
                  </a:lnTo>
                  <a:lnTo>
                    <a:pt x="115" y="187"/>
                  </a:lnTo>
                  <a:lnTo>
                    <a:pt x="147" y="144"/>
                  </a:lnTo>
                  <a:lnTo>
                    <a:pt x="146" y="128"/>
                  </a:lnTo>
                  <a:lnTo>
                    <a:pt x="157" y="112"/>
                  </a:lnTo>
                  <a:lnTo>
                    <a:pt x="146" y="77"/>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2" name="guangxi"/>
            <p:cNvSpPr>
              <a:spLocks noChangeAspect="1"/>
            </p:cNvSpPr>
            <p:nvPr/>
          </p:nvSpPr>
          <p:spPr bwMode="auto">
            <a:xfrm>
              <a:off x="2174421" y="2460439"/>
              <a:ext cx="626689" cy="421509"/>
            </a:xfrm>
            <a:custGeom>
              <a:avLst/>
              <a:gdLst>
                <a:gd name="T0" fmla="*/ 2147483647 w 568"/>
                <a:gd name="T1" fmla="*/ 2147483647 h 410"/>
                <a:gd name="T2" fmla="*/ 2147483647 w 568"/>
                <a:gd name="T3" fmla="*/ 2147483647 h 410"/>
                <a:gd name="T4" fmla="*/ 2147483647 w 568"/>
                <a:gd name="T5" fmla="*/ 2147483647 h 410"/>
                <a:gd name="T6" fmla="*/ 2147483647 w 568"/>
                <a:gd name="T7" fmla="*/ 2147483647 h 410"/>
                <a:gd name="T8" fmla="*/ 2147483647 w 568"/>
                <a:gd name="T9" fmla="*/ 2147483647 h 410"/>
                <a:gd name="T10" fmla="*/ 2147483647 w 568"/>
                <a:gd name="T11" fmla="*/ 2147483647 h 410"/>
                <a:gd name="T12" fmla="*/ 2147483647 w 568"/>
                <a:gd name="T13" fmla="*/ 2147483647 h 410"/>
                <a:gd name="T14" fmla="*/ 2147483647 w 568"/>
                <a:gd name="T15" fmla="*/ 2147483647 h 410"/>
                <a:gd name="T16" fmla="*/ 2147483647 w 568"/>
                <a:gd name="T17" fmla="*/ 2147483647 h 410"/>
                <a:gd name="T18" fmla="*/ 2147483647 w 568"/>
                <a:gd name="T19" fmla="*/ 2147483647 h 410"/>
                <a:gd name="T20" fmla="*/ 2147483647 w 568"/>
                <a:gd name="T21" fmla="*/ 2147483647 h 410"/>
                <a:gd name="T22" fmla="*/ 2147483647 w 568"/>
                <a:gd name="T23" fmla="*/ 2147483647 h 410"/>
                <a:gd name="T24" fmla="*/ 2147483647 w 568"/>
                <a:gd name="T25" fmla="*/ 2147483647 h 410"/>
                <a:gd name="T26" fmla="*/ 2147483647 w 568"/>
                <a:gd name="T27" fmla="*/ 2147483647 h 410"/>
                <a:gd name="T28" fmla="*/ 2147483647 w 568"/>
                <a:gd name="T29" fmla="*/ 2147483647 h 410"/>
                <a:gd name="T30" fmla="*/ 2147483647 w 568"/>
                <a:gd name="T31" fmla="*/ 2147483647 h 410"/>
                <a:gd name="T32" fmla="*/ 2147483647 w 568"/>
                <a:gd name="T33" fmla="*/ 2147483647 h 410"/>
                <a:gd name="T34" fmla="*/ 2147483647 w 568"/>
                <a:gd name="T35" fmla="*/ 2147483647 h 410"/>
                <a:gd name="T36" fmla="*/ 2147483647 w 568"/>
                <a:gd name="T37" fmla="*/ 2147483647 h 410"/>
                <a:gd name="T38" fmla="*/ 2147483647 w 568"/>
                <a:gd name="T39" fmla="*/ 2147483647 h 410"/>
                <a:gd name="T40" fmla="*/ 2147483647 w 568"/>
                <a:gd name="T41" fmla="*/ 2147483647 h 410"/>
                <a:gd name="T42" fmla="*/ 2147483647 w 568"/>
                <a:gd name="T43" fmla="*/ 2147483647 h 410"/>
                <a:gd name="T44" fmla="*/ 2147483647 w 568"/>
                <a:gd name="T45" fmla="*/ 2147483647 h 410"/>
                <a:gd name="T46" fmla="*/ 2147483647 w 568"/>
                <a:gd name="T47" fmla="*/ 2147483647 h 410"/>
                <a:gd name="T48" fmla="*/ 2147483647 w 568"/>
                <a:gd name="T49" fmla="*/ 2147483647 h 410"/>
                <a:gd name="T50" fmla="*/ 2147483647 w 568"/>
                <a:gd name="T51" fmla="*/ 2147483647 h 410"/>
                <a:gd name="T52" fmla="*/ 2147483647 w 568"/>
                <a:gd name="T53" fmla="*/ 2147483647 h 410"/>
                <a:gd name="T54" fmla="*/ 2147483647 w 568"/>
                <a:gd name="T55" fmla="*/ 2147483647 h 410"/>
                <a:gd name="T56" fmla="*/ 2147483647 w 568"/>
                <a:gd name="T57" fmla="*/ 2147483647 h 410"/>
                <a:gd name="T58" fmla="*/ 2147483647 w 568"/>
                <a:gd name="T59" fmla="*/ 2147483647 h 410"/>
                <a:gd name="T60" fmla="*/ 2147483647 w 568"/>
                <a:gd name="T61" fmla="*/ 2147483647 h 410"/>
                <a:gd name="T62" fmla="*/ 2147483647 w 568"/>
                <a:gd name="T63" fmla="*/ 2147483647 h 410"/>
                <a:gd name="T64" fmla="*/ 2147483647 w 568"/>
                <a:gd name="T65" fmla="*/ 2147483647 h 410"/>
                <a:gd name="T66" fmla="*/ 2147483647 w 568"/>
                <a:gd name="T67" fmla="*/ 2147483647 h 410"/>
                <a:gd name="T68" fmla="*/ 2147483647 w 568"/>
                <a:gd name="T69" fmla="*/ 2147483647 h 410"/>
                <a:gd name="T70" fmla="*/ 2147483647 w 568"/>
                <a:gd name="T71" fmla="*/ 2147483647 h 410"/>
                <a:gd name="T72" fmla="*/ 2147483647 w 568"/>
                <a:gd name="T73" fmla="*/ 2147483647 h 4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8"/>
                <a:gd name="T112" fmla="*/ 0 h 410"/>
                <a:gd name="T113" fmla="*/ 568 w 568"/>
                <a:gd name="T114" fmla="*/ 410 h 4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8" h="410">
                  <a:moveTo>
                    <a:pt x="2" y="157"/>
                  </a:moveTo>
                  <a:lnTo>
                    <a:pt x="26" y="159"/>
                  </a:lnTo>
                  <a:lnTo>
                    <a:pt x="52" y="135"/>
                  </a:lnTo>
                  <a:lnTo>
                    <a:pt x="63" y="141"/>
                  </a:lnTo>
                  <a:lnTo>
                    <a:pt x="114" y="162"/>
                  </a:lnTo>
                  <a:lnTo>
                    <a:pt x="122" y="157"/>
                  </a:lnTo>
                  <a:lnTo>
                    <a:pt x="124" y="140"/>
                  </a:lnTo>
                  <a:lnTo>
                    <a:pt x="134" y="131"/>
                  </a:lnTo>
                  <a:lnTo>
                    <a:pt x="204" y="85"/>
                  </a:lnTo>
                  <a:lnTo>
                    <a:pt x="216" y="99"/>
                  </a:lnTo>
                  <a:lnTo>
                    <a:pt x="259" y="112"/>
                  </a:lnTo>
                  <a:lnTo>
                    <a:pt x="283" y="81"/>
                  </a:lnTo>
                  <a:lnTo>
                    <a:pt x="294" y="88"/>
                  </a:lnTo>
                  <a:lnTo>
                    <a:pt x="311" y="88"/>
                  </a:lnTo>
                  <a:lnTo>
                    <a:pt x="311" y="79"/>
                  </a:lnTo>
                  <a:lnTo>
                    <a:pt x="334" y="71"/>
                  </a:lnTo>
                  <a:lnTo>
                    <a:pt x="334" y="65"/>
                  </a:lnTo>
                  <a:lnTo>
                    <a:pt x="342" y="55"/>
                  </a:lnTo>
                  <a:lnTo>
                    <a:pt x="347" y="56"/>
                  </a:lnTo>
                  <a:lnTo>
                    <a:pt x="370" y="35"/>
                  </a:lnTo>
                  <a:lnTo>
                    <a:pt x="389" y="39"/>
                  </a:lnTo>
                  <a:lnTo>
                    <a:pt x="407" y="15"/>
                  </a:lnTo>
                  <a:lnTo>
                    <a:pt x="415" y="35"/>
                  </a:lnTo>
                  <a:lnTo>
                    <a:pt x="423" y="33"/>
                  </a:lnTo>
                  <a:lnTo>
                    <a:pt x="452" y="6"/>
                  </a:lnTo>
                  <a:lnTo>
                    <a:pt x="458" y="7"/>
                  </a:lnTo>
                  <a:lnTo>
                    <a:pt x="472" y="0"/>
                  </a:lnTo>
                  <a:lnTo>
                    <a:pt x="495" y="7"/>
                  </a:lnTo>
                  <a:lnTo>
                    <a:pt x="495" y="33"/>
                  </a:lnTo>
                  <a:lnTo>
                    <a:pt x="514" y="37"/>
                  </a:lnTo>
                  <a:lnTo>
                    <a:pt x="509" y="63"/>
                  </a:lnTo>
                  <a:lnTo>
                    <a:pt x="492" y="90"/>
                  </a:lnTo>
                  <a:lnTo>
                    <a:pt x="484" y="114"/>
                  </a:lnTo>
                  <a:lnTo>
                    <a:pt x="492" y="114"/>
                  </a:lnTo>
                  <a:lnTo>
                    <a:pt x="511" y="95"/>
                  </a:lnTo>
                  <a:lnTo>
                    <a:pt x="529" y="133"/>
                  </a:lnTo>
                  <a:lnTo>
                    <a:pt x="542" y="124"/>
                  </a:lnTo>
                  <a:lnTo>
                    <a:pt x="556" y="124"/>
                  </a:lnTo>
                  <a:lnTo>
                    <a:pt x="567" y="159"/>
                  </a:lnTo>
                  <a:lnTo>
                    <a:pt x="556" y="175"/>
                  </a:lnTo>
                  <a:lnTo>
                    <a:pt x="557" y="191"/>
                  </a:lnTo>
                  <a:lnTo>
                    <a:pt x="525" y="234"/>
                  </a:lnTo>
                  <a:lnTo>
                    <a:pt x="527" y="278"/>
                  </a:lnTo>
                  <a:lnTo>
                    <a:pt x="484" y="312"/>
                  </a:lnTo>
                  <a:lnTo>
                    <a:pt x="481" y="340"/>
                  </a:lnTo>
                  <a:lnTo>
                    <a:pt x="456" y="350"/>
                  </a:lnTo>
                  <a:lnTo>
                    <a:pt x="458" y="366"/>
                  </a:lnTo>
                  <a:lnTo>
                    <a:pt x="434" y="372"/>
                  </a:lnTo>
                  <a:lnTo>
                    <a:pt x="415" y="403"/>
                  </a:lnTo>
                  <a:lnTo>
                    <a:pt x="368" y="409"/>
                  </a:lnTo>
                  <a:lnTo>
                    <a:pt x="342" y="390"/>
                  </a:lnTo>
                  <a:lnTo>
                    <a:pt x="317" y="380"/>
                  </a:lnTo>
                  <a:lnTo>
                    <a:pt x="289" y="406"/>
                  </a:lnTo>
                  <a:lnTo>
                    <a:pt x="264" y="408"/>
                  </a:lnTo>
                  <a:lnTo>
                    <a:pt x="236" y="409"/>
                  </a:lnTo>
                  <a:lnTo>
                    <a:pt x="178" y="376"/>
                  </a:lnTo>
                  <a:lnTo>
                    <a:pt x="167" y="347"/>
                  </a:lnTo>
                  <a:lnTo>
                    <a:pt x="182" y="317"/>
                  </a:lnTo>
                  <a:lnTo>
                    <a:pt x="164" y="304"/>
                  </a:lnTo>
                  <a:lnTo>
                    <a:pt x="142" y="304"/>
                  </a:lnTo>
                  <a:lnTo>
                    <a:pt x="137" y="299"/>
                  </a:lnTo>
                  <a:lnTo>
                    <a:pt x="114" y="304"/>
                  </a:lnTo>
                  <a:lnTo>
                    <a:pt x="89" y="288"/>
                  </a:lnTo>
                  <a:lnTo>
                    <a:pt x="98" y="261"/>
                  </a:lnTo>
                  <a:lnTo>
                    <a:pt x="117" y="260"/>
                  </a:lnTo>
                  <a:lnTo>
                    <a:pt x="124" y="254"/>
                  </a:lnTo>
                  <a:lnTo>
                    <a:pt x="130" y="231"/>
                  </a:lnTo>
                  <a:lnTo>
                    <a:pt x="122" y="218"/>
                  </a:lnTo>
                  <a:lnTo>
                    <a:pt x="58" y="206"/>
                  </a:lnTo>
                  <a:lnTo>
                    <a:pt x="48" y="188"/>
                  </a:lnTo>
                  <a:lnTo>
                    <a:pt x="29" y="188"/>
                  </a:lnTo>
                  <a:lnTo>
                    <a:pt x="13" y="188"/>
                  </a:lnTo>
                  <a:lnTo>
                    <a:pt x="0" y="167"/>
                  </a:lnTo>
                  <a:lnTo>
                    <a:pt x="2" y="157"/>
                  </a:lnTo>
                </a:path>
              </a:pathLst>
            </a:custGeom>
            <a:solidFill>
              <a:srgbClr val="0075C2"/>
            </a:solid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3" name="fujian"/>
            <p:cNvSpPr>
              <a:spLocks noChangeAspect="1"/>
            </p:cNvSpPr>
            <p:nvPr/>
          </p:nvSpPr>
          <p:spPr bwMode="auto">
            <a:xfrm>
              <a:off x="3114454" y="2215375"/>
              <a:ext cx="341830" cy="411707"/>
            </a:xfrm>
            <a:custGeom>
              <a:avLst/>
              <a:gdLst>
                <a:gd name="T0" fmla="*/ 0 w 309"/>
                <a:gd name="T1" fmla="*/ 2147483647 h 389"/>
                <a:gd name="T2" fmla="*/ 2147483647 w 309"/>
                <a:gd name="T3" fmla="*/ 2147483647 h 389"/>
                <a:gd name="T4" fmla="*/ 2147483647 w 309"/>
                <a:gd name="T5" fmla="*/ 2147483647 h 389"/>
                <a:gd name="T6" fmla="*/ 2147483647 w 309"/>
                <a:gd name="T7" fmla="*/ 2147483647 h 389"/>
                <a:gd name="T8" fmla="*/ 2147483647 w 309"/>
                <a:gd name="T9" fmla="*/ 2147483647 h 389"/>
                <a:gd name="T10" fmla="*/ 2147483647 w 309"/>
                <a:gd name="T11" fmla="*/ 2147483647 h 389"/>
                <a:gd name="T12" fmla="*/ 2147483647 w 309"/>
                <a:gd name="T13" fmla="*/ 2147483647 h 389"/>
                <a:gd name="T14" fmla="*/ 2147483647 w 309"/>
                <a:gd name="T15" fmla="*/ 2147483647 h 389"/>
                <a:gd name="T16" fmla="*/ 2147483647 w 309"/>
                <a:gd name="T17" fmla="*/ 2147483647 h 389"/>
                <a:gd name="T18" fmla="*/ 2147483647 w 309"/>
                <a:gd name="T19" fmla="*/ 2147483647 h 389"/>
                <a:gd name="T20" fmla="*/ 2147483647 w 309"/>
                <a:gd name="T21" fmla="*/ 2147483647 h 389"/>
                <a:gd name="T22" fmla="*/ 2147483647 w 309"/>
                <a:gd name="T23" fmla="*/ 2147483647 h 389"/>
                <a:gd name="T24" fmla="*/ 2147483647 w 309"/>
                <a:gd name="T25" fmla="*/ 0 h 389"/>
                <a:gd name="T26" fmla="*/ 2147483647 w 309"/>
                <a:gd name="T27" fmla="*/ 2147483647 h 389"/>
                <a:gd name="T28" fmla="*/ 2147483647 w 309"/>
                <a:gd name="T29" fmla="*/ 2147483647 h 389"/>
                <a:gd name="T30" fmla="*/ 2147483647 w 309"/>
                <a:gd name="T31" fmla="*/ 2147483647 h 389"/>
                <a:gd name="T32" fmla="*/ 2147483647 w 309"/>
                <a:gd name="T33" fmla="*/ 2147483647 h 389"/>
                <a:gd name="T34" fmla="*/ 2147483647 w 309"/>
                <a:gd name="T35" fmla="*/ 2147483647 h 389"/>
                <a:gd name="T36" fmla="*/ 2147483647 w 309"/>
                <a:gd name="T37" fmla="*/ 2147483647 h 389"/>
                <a:gd name="T38" fmla="*/ 2147483647 w 309"/>
                <a:gd name="T39" fmla="*/ 2147483647 h 389"/>
                <a:gd name="T40" fmla="*/ 2147483647 w 309"/>
                <a:gd name="T41" fmla="*/ 2147483647 h 389"/>
                <a:gd name="T42" fmla="*/ 2147483647 w 309"/>
                <a:gd name="T43" fmla="*/ 2147483647 h 389"/>
                <a:gd name="T44" fmla="*/ 2147483647 w 309"/>
                <a:gd name="T45" fmla="*/ 2147483647 h 389"/>
                <a:gd name="T46" fmla="*/ 2147483647 w 309"/>
                <a:gd name="T47" fmla="*/ 2147483647 h 389"/>
                <a:gd name="T48" fmla="*/ 2147483647 w 309"/>
                <a:gd name="T49" fmla="*/ 2147483647 h 389"/>
                <a:gd name="T50" fmla="*/ 2147483647 w 309"/>
                <a:gd name="T51" fmla="*/ 2147483647 h 389"/>
                <a:gd name="T52" fmla="*/ 2147483647 w 309"/>
                <a:gd name="T53" fmla="*/ 2147483647 h 389"/>
                <a:gd name="T54" fmla="*/ 2147483647 w 309"/>
                <a:gd name="T55" fmla="*/ 2147483647 h 389"/>
                <a:gd name="T56" fmla="*/ 2147483647 w 309"/>
                <a:gd name="T57" fmla="*/ 2147483647 h 389"/>
                <a:gd name="T58" fmla="*/ 2147483647 w 309"/>
                <a:gd name="T59" fmla="*/ 2147483647 h 389"/>
                <a:gd name="T60" fmla="*/ 2147483647 w 309"/>
                <a:gd name="T61" fmla="*/ 2147483647 h 389"/>
                <a:gd name="T62" fmla="*/ 2147483647 w 309"/>
                <a:gd name="T63" fmla="*/ 2147483647 h 389"/>
                <a:gd name="T64" fmla="*/ 2147483647 w 309"/>
                <a:gd name="T65" fmla="*/ 2147483647 h 389"/>
                <a:gd name="T66" fmla="*/ 2147483647 w 309"/>
                <a:gd name="T67" fmla="*/ 2147483647 h 389"/>
                <a:gd name="T68" fmla="*/ 2147483647 w 309"/>
                <a:gd name="T69" fmla="*/ 2147483647 h 389"/>
                <a:gd name="T70" fmla="*/ 2147483647 w 309"/>
                <a:gd name="T71" fmla="*/ 2147483647 h 389"/>
                <a:gd name="T72" fmla="*/ 2147483647 w 309"/>
                <a:gd name="T73" fmla="*/ 2147483647 h 389"/>
                <a:gd name="T74" fmla="*/ 2147483647 w 309"/>
                <a:gd name="T75" fmla="*/ 2147483647 h 389"/>
                <a:gd name="T76" fmla="*/ 2147483647 w 309"/>
                <a:gd name="T77" fmla="*/ 2147483647 h 389"/>
                <a:gd name="T78" fmla="*/ 2147483647 w 309"/>
                <a:gd name="T79" fmla="*/ 2147483647 h 389"/>
                <a:gd name="T80" fmla="*/ 2147483647 w 309"/>
                <a:gd name="T81" fmla="*/ 2147483647 h 389"/>
                <a:gd name="T82" fmla="*/ 2147483647 w 309"/>
                <a:gd name="T83" fmla="*/ 2147483647 h 389"/>
                <a:gd name="T84" fmla="*/ 2147483647 w 309"/>
                <a:gd name="T85" fmla="*/ 2147483647 h 389"/>
                <a:gd name="T86" fmla="*/ 2147483647 w 309"/>
                <a:gd name="T87" fmla="*/ 2147483647 h 389"/>
                <a:gd name="T88" fmla="*/ 2147483647 w 309"/>
                <a:gd name="T89" fmla="*/ 2147483647 h 389"/>
                <a:gd name="T90" fmla="*/ 2147483647 w 309"/>
                <a:gd name="T91" fmla="*/ 2147483647 h 389"/>
                <a:gd name="T92" fmla="*/ 2147483647 w 309"/>
                <a:gd name="T93" fmla="*/ 2147483647 h 389"/>
                <a:gd name="T94" fmla="*/ 2147483647 w 309"/>
                <a:gd name="T95" fmla="*/ 2147483647 h 389"/>
                <a:gd name="T96" fmla="*/ 0 w 309"/>
                <a:gd name="T97" fmla="*/ 2147483647 h 389"/>
                <a:gd name="T98" fmla="*/ 0 w 309"/>
                <a:gd name="T99" fmla="*/ 2147483647 h 3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9"/>
                <a:gd name="T151" fmla="*/ 0 h 389"/>
                <a:gd name="T152" fmla="*/ 309 w 309"/>
                <a:gd name="T153" fmla="*/ 389 h 3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9" h="389">
                  <a:moveTo>
                    <a:pt x="0" y="299"/>
                  </a:moveTo>
                  <a:lnTo>
                    <a:pt x="11" y="232"/>
                  </a:lnTo>
                  <a:lnTo>
                    <a:pt x="22" y="214"/>
                  </a:lnTo>
                  <a:lnTo>
                    <a:pt x="26" y="195"/>
                  </a:lnTo>
                  <a:lnTo>
                    <a:pt x="41" y="168"/>
                  </a:lnTo>
                  <a:lnTo>
                    <a:pt x="33" y="157"/>
                  </a:lnTo>
                  <a:lnTo>
                    <a:pt x="35" y="134"/>
                  </a:lnTo>
                  <a:lnTo>
                    <a:pt x="66" y="98"/>
                  </a:lnTo>
                  <a:lnTo>
                    <a:pt x="63" y="75"/>
                  </a:lnTo>
                  <a:lnTo>
                    <a:pt x="85" y="40"/>
                  </a:lnTo>
                  <a:lnTo>
                    <a:pt x="105" y="45"/>
                  </a:lnTo>
                  <a:lnTo>
                    <a:pt x="146" y="16"/>
                  </a:lnTo>
                  <a:lnTo>
                    <a:pt x="153" y="0"/>
                  </a:lnTo>
                  <a:lnTo>
                    <a:pt x="177" y="5"/>
                  </a:lnTo>
                  <a:lnTo>
                    <a:pt x="190" y="37"/>
                  </a:lnTo>
                  <a:lnTo>
                    <a:pt x="201" y="61"/>
                  </a:lnTo>
                  <a:lnTo>
                    <a:pt x="226" y="61"/>
                  </a:lnTo>
                  <a:lnTo>
                    <a:pt x="244" y="40"/>
                  </a:lnTo>
                  <a:lnTo>
                    <a:pt x="267" y="64"/>
                  </a:lnTo>
                  <a:lnTo>
                    <a:pt x="308" y="48"/>
                  </a:lnTo>
                  <a:lnTo>
                    <a:pt x="282" y="112"/>
                  </a:lnTo>
                  <a:lnTo>
                    <a:pt x="267" y="104"/>
                  </a:lnTo>
                  <a:lnTo>
                    <a:pt x="256" y="109"/>
                  </a:lnTo>
                  <a:lnTo>
                    <a:pt x="255" y="115"/>
                  </a:lnTo>
                  <a:lnTo>
                    <a:pt x="269" y="131"/>
                  </a:lnTo>
                  <a:lnTo>
                    <a:pt x="266" y="189"/>
                  </a:lnTo>
                  <a:lnTo>
                    <a:pt x="269" y="208"/>
                  </a:lnTo>
                  <a:lnTo>
                    <a:pt x="266" y="213"/>
                  </a:lnTo>
                  <a:lnTo>
                    <a:pt x="249" y="209"/>
                  </a:lnTo>
                  <a:lnTo>
                    <a:pt x="238" y="220"/>
                  </a:lnTo>
                  <a:lnTo>
                    <a:pt x="245" y="235"/>
                  </a:lnTo>
                  <a:lnTo>
                    <a:pt x="225" y="255"/>
                  </a:lnTo>
                  <a:lnTo>
                    <a:pt x="229" y="263"/>
                  </a:lnTo>
                  <a:lnTo>
                    <a:pt x="208" y="273"/>
                  </a:lnTo>
                  <a:lnTo>
                    <a:pt x="211" y="289"/>
                  </a:lnTo>
                  <a:lnTo>
                    <a:pt x="205" y="296"/>
                  </a:lnTo>
                  <a:lnTo>
                    <a:pt x="177" y="296"/>
                  </a:lnTo>
                  <a:lnTo>
                    <a:pt x="162" y="309"/>
                  </a:lnTo>
                  <a:lnTo>
                    <a:pt x="160" y="314"/>
                  </a:lnTo>
                  <a:lnTo>
                    <a:pt x="173" y="323"/>
                  </a:lnTo>
                  <a:lnTo>
                    <a:pt x="159" y="345"/>
                  </a:lnTo>
                  <a:lnTo>
                    <a:pt x="140" y="370"/>
                  </a:lnTo>
                  <a:lnTo>
                    <a:pt x="132" y="367"/>
                  </a:lnTo>
                  <a:lnTo>
                    <a:pt x="112" y="388"/>
                  </a:lnTo>
                  <a:lnTo>
                    <a:pt x="90" y="340"/>
                  </a:lnTo>
                  <a:lnTo>
                    <a:pt x="71" y="314"/>
                  </a:lnTo>
                  <a:lnTo>
                    <a:pt x="57" y="316"/>
                  </a:lnTo>
                  <a:lnTo>
                    <a:pt x="48" y="309"/>
                  </a:lnTo>
                  <a:lnTo>
                    <a:pt x="0" y="299"/>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4" name="hunan"/>
            <p:cNvSpPr>
              <a:spLocks noChangeAspect="1"/>
            </p:cNvSpPr>
            <p:nvPr/>
          </p:nvSpPr>
          <p:spPr bwMode="auto">
            <a:xfrm>
              <a:off x="2525747" y="2136955"/>
              <a:ext cx="436783" cy="460720"/>
            </a:xfrm>
            <a:custGeom>
              <a:avLst/>
              <a:gdLst>
                <a:gd name="T0" fmla="*/ 2147483647 w 392"/>
                <a:gd name="T1" fmla="*/ 2147483647 h 439"/>
                <a:gd name="T2" fmla="*/ 2147483647 w 392"/>
                <a:gd name="T3" fmla="*/ 2147483647 h 439"/>
                <a:gd name="T4" fmla="*/ 2147483647 w 392"/>
                <a:gd name="T5" fmla="*/ 2147483647 h 439"/>
                <a:gd name="T6" fmla="*/ 2147483647 w 392"/>
                <a:gd name="T7" fmla="*/ 2147483647 h 439"/>
                <a:gd name="T8" fmla="*/ 2147483647 w 392"/>
                <a:gd name="T9" fmla="*/ 2147483647 h 439"/>
                <a:gd name="T10" fmla="*/ 2147483647 w 392"/>
                <a:gd name="T11" fmla="*/ 2147483647 h 439"/>
                <a:gd name="T12" fmla="*/ 2147483647 w 392"/>
                <a:gd name="T13" fmla="*/ 0 h 439"/>
                <a:gd name="T14" fmla="*/ 2147483647 w 392"/>
                <a:gd name="T15" fmla="*/ 2147483647 h 439"/>
                <a:gd name="T16" fmla="*/ 2147483647 w 392"/>
                <a:gd name="T17" fmla="*/ 2147483647 h 439"/>
                <a:gd name="T18" fmla="*/ 2147483647 w 392"/>
                <a:gd name="T19" fmla="*/ 2147483647 h 439"/>
                <a:gd name="T20" fmla="*/ 2147483647 w 392"/>
                <a:gd name="T21" fmla="*/ 2147483647 h 439"/>
                <a:gd name="T22" fmla="*/ 2147483647 w 392"/>
                <a:gd name="T23" fmla="*/ 2147483647 h 439"/>
                <a:gd name="T24" fmla="*/ 2147483647 w 392"/>
                <a:gd name="T25" fmla="*/ 2147483647 h 439"/>
                <a:gd name="T26" fmla="*/ 2147483647 w 392"/>
                <a:gd name="T27" fmla="*/ 2147483647 h 439"/>
                <a:gd name="T28" fmla="*/ 2147483647 w 392"/>
                <a:gd name="T29" fmla="*/ 2147483647 h 439"/>
                <a:gd name="T30" fmla="*/ 2147483647 w 392"/>
                <a:gd name="T31" fmla="*/ 2147483647 h 439"/>
                <a:gd name="T32" fmla="*/ 2147483647 w 392"/>
                <a:gd name="T33" fmla="*/ 2147483647 h 439"/>
                <a:gd name="T34" fmla="*/ 2147483647 w 392"/>
                <a:gd name="T35" fmla="*/ 2147483647 h 439"/>
                <a:gd name="T36" fmla="*/ 2147483647 w 392"/>
                <a:gd name="T37" fmla="*/ 2147483647 h 439"/>
                <a:gd name="T38" fmla="*/ 2147483647 w 392"/>
                <a:gd name="T39" fmla="*/ 2147483647 h 439"/>
                <a:gd name="T40" fmla="*/ 2147483647 w 392"/>
                <a:gd name="T41" fmla="*/ 2147483647 h 439"/>
                <a:gd name="T42" fmla="*/ 2147483647 w 392"/>
                <a:gd name="T43" fmla="*/ 2147483647 h 439"/>
                <a:gd name="T44" fmla="*/ 2147483647 w 392"/>
                <a:gd name="T45" fmla="*/ 2147483647 h 439"/>
                <a:gd name="T46" fmla="*/ 2147483647 w 392"/>
                <a:gd name="T47" fmla="*/ 2147483647 h 439"/>
                <a:gd name="T48" fmla="*/ 2147483647 w 392"/>
                <a:gd name="T49" fmla="*/ 2147483647 h 439"/>
                <a:gd name="T50" fmla="*/ 2147483647 w 392"/>
                <a:gd name="T51" fmla="*/ 2147483647 h 439"/>
                <a:gd name="T52" fmla="*/ 2147483647 w 392"/>
                <a:gd name="T53" fmla="*/ 2147483647 h 439"/>
                <a:gd name="T54" fmla="*/ 2147483647 w 392"/>
                <a:gd name="T55" fmla="*/ 2147483647 h 439"/>
                <a:gd name="T56" fmla="*/ 2147483647 w 392"/>
                <a:gd name="T57" fmla="*/ 2147483647 h 439"/>
                <a:gd name="T58" fmla="*/ 2147483647 w 392"/>
                <a:gd name="T59" fmla="*/ 2147483647 h 439"/>
                <a:gd name="T60" fmla="*/ 2147483647 w 392"/>
                <a:gd name="T61" fmla="*/ 2147483647 h 439"/>
                <a:gd name="T62" fmla="*/ 2147483647 w 392"/>
                <a:gd name="T63" fmla="*/ 2147483647 h 439"/>
                <a:gd name="T64" fmla="*/ 2147483647 w 392"/>
                <a:gd name="T65" fmla="*/ 2147483647 h 439"/>
                <a:gd name="T66" fmla="*/ 2147483647 w 392"/>
                <a:gd name="T67" fmla="*/ 2147483647 h 439"/>
                <a:gd name="T68" fmla="*/ 2147483647 w 392"/>
                <a:gd name="T69" fmla="*/ 2147483647 h 439"/>
                <a:gd name="T70" fmla="*/ 2147483647 w 392"/>
                <a:gd name="T71" fmla="*/ 2147483647 h 4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439"/>
                <a:gd name="T110" fmla="*/ 392 w 392"/>
                <a:gd name="T111" fmla="*/ 439 h 4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439">
                  <a:moveTo>
                    <a:pt x="352" y="57"/>
                  </a:moveTo>
                  <a:lnTo>
                    <a:pt x="335" y="54"/>
                  </a:lnTo>
                  <a:lnTo>
                    <a:pt x="328" y="43"/>
                  </a:lnTo>
                  <a:lnTo>
                    <a:pt x="328" y="16"/>
                  </a:lnTo>
                  <a:lnTo>
                    <a:pt x="318" y="4"/>
                  </a:lnTo>
                  <a:lnTo>
                    <a:pt x="300" y="22"/>
                  </a:lnTo>
                  <a:lnTo>
                    <a:pt x="292" y="35"/>
                  </a:lnTo>
                  <a:lnTo>
                    <a:pt x="278" y="35"/>
                  </a:lnTo>
                  <a:lnTo>
                    <a:pt x="275" y="14"/>
                  </a:lnTo>
                  <a:lnTo>
                    <a:pt x="258" y="19"/>
                  </a:lnTo>
                  <a:lnTo>
                    <a:pt x="236" y="35"/>
                  </a:lnTo>
                  <a:lnTo>
                    <a:pt x="220" y="26"/>
                  </a:lnTo>
                  <a:lnTo>
                    <a:pt x="191" y="6"/>
                  </a:lnTo>
                  <a:lnTo>
                    <a:pt x="106" y="0"/>
                  </a:lnTo>
                  <a:lnTo>
                    <a:pt x="97" y="9"/>
                  </a:lnTo>
                  <a:lnTo>
                    <a:pt x="115" y="29"/>
                  </a:lnTo>
                  <a:lnTo>
                    <a:pt x="94" y="43"/>
                  </a:lnTo>
                  <a:lnTo>
                    <a:pt x="62" y="29"/>
                  </a:lnTo>
                  <a:lnTo>
                    <a:pt x="29" y="57"/>
                  </a:lnTo>
                  <a:lnTo>
                    <a:pt x="18" y="84"/>
                  </a:lnTo>
                  <a:lnTo>
                    <a:pt x="21" y="144"/>
                  </a:lnTo>
                  <a:lnTo>
                    <a:pt x="36" y="210"/>
                  </a:lnTo>
                  <a:lnTo>
                    <a:pt x="0" y="249"/>
                  </a:lnTo>
                  <a:lnTo>
                    <a:pt x="4" y="255"/>
                  </a:lnTo>
                  <a:lnTo>
                    <a:pt x="36" y="245"/>
                  </a:lnTo>
                  <a:lnTo>
                    <a:pt x="48" y="260"/>
                  </a:lnTo>
                  <a:lnTo>
                    <a:pt x="39" y="306"/>
                  </a:lnTo>
                  <a:lnTo>
                    <a:pt x="57" y="340"/>
                  </a:lnTo>
                  <a:lnTo>
                    <a:pt x="76" y="344"/>
                  </a:lnTo>
                  <a:lnTo>
                    <a:pt x="94" y="320"/>
                  </a:lnTo>
                  <a:lnTo>
                    <a:pt x="102" y="340"/>
                  </a:lnTo>
                  <a:lnTo>
                    <a:pt x="110" y="338"/>
                  </a:lnTo>
                  <a:lnTo>
                    <a:pt x="139" y="311"/>
                  </a:lnTo>
                  <a:lnTo>
                    <a:pt x="145" y="312"/>
                  </a:lnTo>
                  <a:lnTo>
                    <a:pt x="159" y="305"/>
                  </a:lnTo>
                  <a:lnTo>
                    <a:pt x="182" y="312"/>
                  </a:lnTo>
                  <a:lnTo>
                    <a:pt x="182" y="338"/>
                  </a:lnTo>
                  <a:lnTo>
                    <a:pt x="201" y="342"/>
                  </a:lnTo>
                  <a:lnTo>
                    <a:pt x="196" y="368"/>
                  </a:lnTo>
                  <a:lnTo>
                    <a:pt x="179" y="395"/>
                  </a:lnTo>
                  <a:lnTo>
                    <a:pt x="171" y="419"/>
                  </a:lnTo>
                  <a:lnTo>
                    <a:pt x="179" y="419"/>
                  </a:lnTo>
                  <a:lnTo>
                    <a:pt x="198" y="400"/>
                  </a:lnTo>
                  <a:lnTo>
                    <a:pt x="216" y="438"/>
                  </a:lnTo>
                  <a:lnTo>
                    <a:pt x="229" y="429"/>
                  </a:lnTo>
                  <a:lnTo>
                    <a:pt x="243" y="429"/>
                  </a:lnTo>
                  <a:lnTo>
                    <a:pt x="258" y="417"/>
                  </a:lnTo>
                  <a:lnTo>
                    <a:pt x="258" y="395"/>
                  </a:lnTo>
                  <a:lnTo>
                    <a:pt x="265" y="388"/>
                  </a:lnTo>
                  <a:lnTo>
                    <a:pt x="284" y="390"/>
                  </a:lnTo>
                  <a:lnTo>
                    <a:pt x="316" y="404"/>
                  </a:lnTo>
                  <a:lnTo>
                    <a:pt x="321" y="393"/>
                  </a:lnTo>
                  <a:lnTo>
                    <a:pt x="313" y="380"/>
                  </a:lnTo>
                  <a:lnTo>
                    <a:pt x="316" y="371"/>
                  </a:lnTo>
                  <a:lnTo>
                    <a:pt x="335" y="354"/>
                  </a:lnTo>
                  <a:lnTo>
                    <a:pt x="371" y="364"/>
                  </a:lnTo>
                  <a:lnTo>
                    <a:pt x="391" y="352"/>
                  </a:lnTo>
                  <a:lnTo>
                    <a:pt x="383" y="338"/>
                  </a:lnTo>
                  <a:lnTo>
                    <a:pt x="391" y="308"/>
                  </a:lnTo>
                  <a:lnTo>
                    <a:pt x="390" y="264"/>
                  </a:lnTo>
                  <a:lnTo>
                    <a:pt x="377" y="259"/>
                  </a:lnTo>
                  <a:lnTo>
                    <a:pt x="365" y="229"/>
                  </a:lnTo>
                  <a:lnTo>
                    <a:pt x="365" y="203"/>
                  </a:lnTo>
                  <a:lnTo>
                    <a:pt x="359" y="199"/>
                  </a:lnTo>
                  <a:lnTo>
                    <a:pt x="350" y="203"/>
                  </a:lnTo>
                  <a:lnTo>
                    <a:pt x="345" y="197"/>
                  </a:lnTo>
                  <a:lnTo>
                    <a:pt x="348" y="157"/>
                  </a:lnTo>
                  <a:lnTo>
                    <a:pt x="365" y="144"/>
                  </a:lnTo>
                  <a:lnTo>
                    <a:pt x="377" y="122"/>
                  </a:lnTo>
                  <a:lnTo>
                    <a:pt x="374" y="100"/>
                  </a:lnTo>
                  <a:lnTo>
                    <a:pt x="352" y="57"/>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5" name="zhejiang"/>
            <p:cNvSpPr>
              <a:spLocks noChangeAspect="1"/>
            </p:cNvSpPr>
            <p:nvPr/>
          </p:nvSpPr>
          <p:spPr bwMode="auto">
            <a:xfrm>
              <a:off x="3237893" y="1950706"/>
              <a:ext cx="303849" cy="333287"/>
            </a:xfrm>
            <a:custGeom>
              <a:avLst/>
              <a:gdLst>
                <a:gd name="T0" fmla="*/ 2147483647 w 274"/>
                <a:gd name="T1" fmla="*/ 2147483647 h 320"/>
                <a:gd name="T2" fmla="*/ 2147483647 w 274"/>
                <a:gd name="T3" fmla="*/ 2147483647 h 320"/>
                <a:gd name="T4" fmla="*/ 2147483647 w 274"/>
                <a:gd name="T5" fmla="*/ 2147483647 h 320"/>
                <a:gd name="T6" fmla="*/ 2147483647 w 274"/>
                <a:gd name="T7" fmla="*/ 2147483647 h 320"/>
                <a:gd name="T8" fmla="*/ 2147483647 w 274"/>
                <a:gd name="T9" fmla="*/ 2147483647 h 320"/>
                <a:gd name="T10" fmla="*/ 2147483647 w 274"/>
                <a:gd name="T11" fmla="*/ 2147483647 h 320"/>
                <a:gd name="T12" fmla="*/ 2147483647 w 274"/>
                <a:gd name="T13" fmla="*/ 2147483647 h 320"/>
                <a:gd name="T14" fmla="*/ 2147483647 w 274"/>
                <a:gd name="T15" fmla="*/ 2147483647 h 320"/>
                <a:gd name="T16" fmla="*/ 2147483647 w 274"/>
                <a:gd name="T17" fmla="*/ 2147483647 h 320"/>
                <a:gd name="T18" fmla="*/ 0 w 274"/>
                <a:gd name="T19" fmla="*/ 2147483647 h 320"/>
                <a:gd name="T20" fmla="*/ 2147483647 w 274"/>
                <a:gd name="T21" fmla="*/ 2147483647 h 320"/>
                <a:gd name="T22" fmla="*/ 2147483647 w 274"/>
                <a:gd name="T23" fmla="*/ 2147483647 h 320"/>
                <a:gd name="T24" fmla="*/ 2147483647 w 274"/>
                <a:gd name="T25" fmla="*/ 2147483647 h 320"/>
                <a:gd name="T26" fmla="*/ 2147483647 w 274"/>
                <a:gd name="T27" fmla="*/ 2147483647 h 320"/>
                <a:gd name="T28" fmla="*/ 2147483647 w 274"/>
                <a:gd name="T29" fmla="*/ 2147483647 h 320"/>
                <a:gd name="T30" fmla="*/ 2147483647 w 274"/>
                <a:gd name="T31" fmla="*/ 2147483647 h 320"/>
                <a:gd name="T32" fmla="*/ 2147483647 w 274"/>
                <a:gd name="T33" fmla="*/ 2147483647 h 320"/>
                <a:gd name="T34" fmla="*/ 2147483647 w 274"/>
                <a:gd name="T35" fmla="*/ 2147483647 h 320"/>
                <a:gd name="T36" fmla="*/ 2147483647 w 274"/>
                <a:gd name="T37" fmla="*/ 2147483647 h 320"/>
                <a:gd name="T38" fmla="*/ 2147483647 w 274"/>
                <a:gd name="T39" fmla="*/ 2147483647 h 320"/>
                <a:gd name="T40" fmla="*/ 2147483647 w 274"/>
                <a:gd name="T41" fmla="*/ 2147483647 h 320"/>
                <a:gd name="T42" fmla="*/ 2147483647 w 274"/>
                <a:gd name="T43" fmla="*/ 2147483647 h 320"/>
                <a:gd name="T44" fmla="*/ 2147483647 w 274"/>
                <a:gd name="T45" fmla="*/ 2147483647 h 320"/>
                <a:gd name="T46" fmla="*/ 2147483647 w 274"/>
                <a:gd name="T47" fmla="*/ 0 h 320"/>
                <a:gd name="T48" fmla="*/ 2147483647 w 274"/>
                <a:gd name="T49" fmla="*/ 2147483647 h 320"/>
                <a:gd name="T50" fmla="*/ 2147483647 w 274"/>
                <a:gd name="T51" fmla="*/ 2147483647 h 320"/>
                <a:gd name="T52" fmla="*/ 2147483647 w 274"/>
                <a:gd name="T53" fmla="*/ 2147483647 h 320"/>
                <a:gd name="T54" fmla="*/ 2147483647 w 274"/>
                <a:gd name="T55" fmla="*/ 2147483647 h 320"/>
                <a:gd name="T56" fmla="*/ 2147483647 w 274"/>
                <a:gd name="T57" fmla="*/ 2147483647 h 320"/>
                <a:gd name="T58" fmla="*/ 2147483647 w 274"/>
                <a:gd name="T59" fmla="*/ 2147483647 h 320"/>
                <a:gd name="T60" fmla="*/ 2147483647 w 274"/>
                <a:gd name="T61" fmla="*/ 2147483647 h 320"/>
                <a:gd name="T62" fmla="*/ 2147483647 w 274"/>
                <a:gd name="T63" fmla="*/ 2147483647 h 320"/>
                <a:gd name="T64" fmla="*/ 2147483647 w 274"/>
                <a:gd name="T65" fmla="*/ 2147483647 h 320"/>
                <a:gd name="T66" fmla="*/ 2147483647 w 274"/>
                <a:gd name="T67" fmla="*/ 2147483647 h 320"/>
                <a:gd name="T68" fmla="*/ 2147483647 w 274"/>
                <a:gd name="T69" fmla="*/ 2147483647 h 320"/>
                <a:gd name="T70" fmla="*/ 2147483647 w 274"/>
                <a:gd name="T71" fmla="*/ 2147483647 h 320"/>
                <a:gd name="T72" fmla="*/ 2147483647 w 274"/>
                <a:gd name="T73" fmla="*/ 2147483647 h 320"/>
                <a:gd name="T74" fmla="*/ 2147483647 w 274"/>
                <a:gd name="T75" fmla="*/ 2147483647 h 320"/>
                <a:gd name="T76" fmla="*/ 2147483647 w 274"/>
                <a:gd name="T77" fmla="*/ 2147483647 h 320"/>
                <a:gd name="T78" fmla="*/ 2147483647 w 274"/>
                <a:gd name="T79" fmla="*/ 2147483647 h 320"/>
                <a:gd name="T80" fmla="*/ 2147483647 w 274"/>
                <a:gd name="T81" fmla="*/ 2147483647 h 320"/>
                <a:gd name="T82" fmla="*/ 2147483647 w 274"/>
                <a:gd name="T83" fmla="*/ 2147483647 h 320"/>
                <a:gd name="T84" fmla="*/ 2147483647 w 274"/>
                <a:gd name="T85" fmla="*/ 2147483647 h 3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4"/>
                <a:gd name="T130" fmla="*/ 0 h 320"/>
                <a:gd name="T131" fmla="*/ 274 w 274"/>
                <a:gd name="T132" fmla="*/ 320 h 3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4" h="320">
                  <a:moveTo>
                    <a:pt x="197" y="303"/>
                  </a:moveTo>
                  <a:lnTo>
                    <a:pt x="156" y="319"/>
                  </a:lnTo>
                  <a:lnTo>
                    <a:pt x="133" y="295"/>
                  </a:lnTo>
                  <a:lnTo>
                    <a:pt x="115" y="316"/>
                  </a:lnTo>
                  <a:lnTo>
                    <a:pt x="90" y="316"/>
                  </a:lnTo>
                  <a:lnTo>
                    <a:pt x="79" y="292"/>
                  </a:lnTo>
                  <a:lnTo>
                    <a:pt x="66" y="260"/>
                  </a:lnTo>
                  <a:lnTo>
                    <a:pt x="42" y="255"/>
                  </a:lnTo>
                  <a:lnTo>
                    <a:pt x="16" y="207"/>
                  </a:lnTo>
                  <a:lnTo>
                    <a:pt x="0" y="183"/>
                  </a:lnTo>
                  <a:lnTo>
                    <a:pt x="10" y="171"/>
                  </a:lnTo>
                  <a:lnTo>
                    <a:pt x="16" y="166"/>
                  </a:lnTo>
                  <a:lnTo>
                    <a:pt x="43" y="128"/>
                  </a:lnTo>
                  <a:lnTo>
                    <a:pt x="42" y="96"/>
                  </a:lnTo>
                  <a:lnTo>
                    <a:pt x="51" y="83"/>
                  </a:lnTo>
                  <a:lnTo>
                    <a:pt x="72" y="79"/>
                  </a:lnTo>
                  <a:lnTo>
                    <a:pt x="79" y="70"/>
                  </a:lnTo>
                  <a:lnTo>
                    <a:pt x="71" y="55"/>
                  </a:lnTo>
                  <a:lnTo>
                    <a:pt x="82" y="41"/>
                  </a:lnTo>
                  <a:lnTo>
                    <a:pt x="82" y="11"/>
                  </a:lnTo>
                  <a:lnTo>
                    <a:pt x="97" y="4"/>
                  </a:lnTo>
                  <a:lnTo>
                    <a:pt x="123" y="20"/>
                  </a:lnTo>
                  <a:lnTo>
                    <a:pt x="155" y="25"/>
                  </a:lnTo>
                  <a:lnTo>
                    <a:pt x="176" y="0"/>
                  </a:lnTo>
                  <a:lnTo>
                    <a:pt x="201" y="22"/>
                  </a:lnTo>
                  <a:lnTo>
                    <a:pt x="190" y="30"/>
                  </a:lnTo>
                  <a:lnTo>
                    <a:pt x="177" y="50"/>
                  </a:lnTo>
                  <a:lnTo>
                    <a:pt x="156" y="55"/>
                  </a:lnTo>
                  <a:lnTo>
                    <a:pt x="149" y="61"/>
                  </a:lnTo>
                  <a:lnTo>
                    <a:pt x="168" y="73"/>
                  </a:lnTo>
                  <a:lnTo>
                    <a:pt x="206" y="55"/>
                  </a:lnTo>
                  <a:lnTo>
                    <a:pt x="267" y="81"/>
                  </a:lnTo>
                  <a:lnTo>
                    <a:pt x="273" y="133"/>
                  </a:lnTo>
                  <a:lnTo>
                    <a:pt x="249" y="133"/>
                  </a:lnTo>
                  <a:lnTo>
                    <a:pt x="247" y="148"/>
                  </a:lnTo>
                  <a:lnTo>
                    <a:pt x="260" y="170"/>
                  </a:lnTo>
                  <a:lnTo>
                    <a:pt x="249" y="183"/>
                  </a:lnTo>
                  <a:lnTo>
                    <a:pt x="261" y="204"/>
                  </a:lnTo>
                  <a:lnTo>
                    <a:pt x="241" y="228"/>
                  </a:lnTo>
                  <a:lnTo>
                    <a:pt x="232" y="215"/>
                  </a:lnTo>
                  <a:lnTo>
                    <a:pt x="202" y="292"/>
                  </a:lnTo>
                  <a:lnTo>
                    <a:pt x="197" y="303"/>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6" name="jiangsu"/>
            <p:cNvSpPr>
              <a:spLocks noChangeAspect="1"/>
            </p:cNvSpPr>
            <p:nvPr/>
          </p:nvSpPr>
          <p:spPr bwMode="auto">
            <a:xfrm>
              <a:off x="3038492" y="1646828"/>
              <a:ext cx="446279" cy="333287"/>
            </a:xfrm>
            <a:custGeom>
              <a:avLst/>
              <a:gdLst>
                <a:gd name="T0" fmla="*/ 2147483647 w 404"/>
                <a:gd name="T1" fmla="*/ 2147483647 h 323"/>
                <a:gd name="T2" fmla="*/ 2147483647 w 404"/>
                <a:gd name="T3" fmla="*/ 2147483647 h 323"/>
                <a:gd name="T4" fmla="*/ 2147483647 w 404"/>
                <a:gd name="T5" fmla="*/ 2147483647 h 323"/>
                <a:gd name="T6" fmla="*/ 2147483647 w 404"/>
                <a:gd name="T7" fmla="*/ 2147483647 h 323"/>
                <a:gd name="T8" fmla="*/ 2147483647 w 404"/>
                <a:gd name="T9" fmla="*/ 2147483647 h 323"/>
                <a:gd name="T10" fmla="*/ 2147483647 w 404"/>
                <a:gd name="T11" fmla="*/ 2147483647 h 323"/>
                <a:gd name="T12" fmla="*/ 2147483647 w 404"/>
                <a:gd name="T13" fmla="*/ 2147483647 h 323"/>
                <a:gd name="T14" fmla="*/ 2147483647 w 404"/>
                <a:gd name="T15" fmla="*/ 2147483647 h 323"/>
                <a:gd name="T16" fmla="*/ 2147483647 w 404"/>
                <a:gd name="T17" fmla="*/ 2147483647 h 323"/>
                <a:gd name="T18" fmla="*/ 2147483647 w 404"/>
                <a:gd name="T19" fmla="*/ 2147483647 h 323"/>
                <a:gd name="T20" fmla="*/ 2147483647 w 404"/>
                <a:gd name="T21" fmla="*/ 2147483647 h 323"/>
                <a:gd name="T22" fmla="*/ 2147483647 w 404"/>
                <a:gd name="T23" fmla="*/ 2147483647 h 323"/>
                <a:gd name="T24" fmla="*/ 2147483647 w 404"/>
                <a:gd name="T25" fmla="*/ 2147483647 h 323"/>
                <a:gd name="T26" fmla="*/ 2147483647 w 404"/>
                <a:gd name="T27" fmla="*/ 2147483647 h 323"/>
                <a:gd name="T28" fmla="*/ 2147483647 w 404"/>
                <a:gd name="T29" fmla="*/ 2147483647 h 323"/>
                <a:gd name="T30" fmla="*/ 2147483647 w 404"/>
                <a:gd name="T31" fmla="*/ 2147483647 h 323"/>
                <a:gd name="T32" fmla="*/ 2147483647 w 404"/>
                <a:gd name="T33" fmla="*/ 2147483647 h 323"/>
                <a:gd name="T34" fmla="*/ 2147483647 w 404"/>
                <a:gd name="T35" fmla="*/ 2147483647 h 323"/>
                <a:gd name="T36" fmla="*/ 2147483647 w 404"/>
                <a:gd name="T37" fmla="*/ 2147483647 h 323"/>
                <a:gd name="T38" fmla="*/ 2147483647 w 404"/>
                <a:gd name="T39" fmla="*/ 2147483647 h 323"/>
                <a:gd name="T40" fmla="*/ 2147483647 w 404"/>
                <a:gd name="T41" fmla="*/ 2147483647 h 323"/>
                <a:gd name="T42" fmla="*/ 2147483647 w 404"/>
                <a:gd name="T43" fmla="*/ 2147483647 h 323"/>
                <a:gd name="T44" fmla="*/ 2147483647 w 404"/>
                <a:gd name="T45" fmla="*/ 2147483647 h 323"/>
                <a:gd name="T46" fmla="*/ 2147483647 w 404"/>
                <a:gd name="T47" fmla="*/ 2147483647 h 323"/>
                <a:gd name="T48" fmla="*/ 2147483647 w 404"/>
                <a:gd name="T49" fmla="*/ 2147483647 h 323"/>
                <a:gd name="T50" fmla="*/ 2147483647 w 404"/>
                <a:gd name="T51" fmla="*/ 2147483647 h 323"/>
                <a:gd name="T52" fmla="*/ 2147483647 w 404"/>
                <a:gd name="T53" fmla="*/ 2147483647 h 323"/>
                <a:gd name="T54" fmla="*/ 2147483647 w 404"/>
                <a:gd name="T55" fmla="*/ 2147483647 h 323"/>
                <a:gd name="T56" fmla="*/ 0 w 404"/>
                <a:gd name="T57" fmla="*/ 2147483647 h 323"/>
                <a:gd name="T58" fmla="*/ 2147483647 w 404"/>
                <a:gd name="T59" fmla="*/ 2147483647 h 323"/>
                <a:gd name="T60" fmla="*/ 2147483647 w 404"/>
                <a:gd name="T61" fmla="*/ 2147483647 h 323"/>
                <a:gd name="T62" fmla="*/ 2147483647 w 404"/>
                <a:gd name="T63" fmla="*/ 2147483647 h 323"/>
                <a:gd name="T64" fmla="*/ 2147483647 w 404"/>
                <a:gd name="T65" fmla="*/ 2147483647 h 323"/>
                <a:gd name="T66" fmla="*/ 2147483647 w 404"/>
                <a:gd name="T67" fmla="*/ 2147483647 h 323"/>
                <a:gd name="T68" fmla="*/ 2147483647 w 404"/>
                <a:gd name="T69" fmla="*/ 2147483647 h 323"/>
                <a:gd name="T70" fmla="*/ 2147483647 w 404"/>
                <a:gd name="T71" fmla="*/ 2147483647 h 323"/>
                <a:gd name="T72" fmla="*/ 2147483647 w 404"/>
                <a:gd name="T73" fmla="*/ 2147483647 h 323"/>
                <a:gd name="T74" fmla="*/ 2147483647 w 404"/>
                <a:gd name="T75" fmla="*/ 2147483647 h 323"/>
                <a:gd name="T76" fmla="*/ 2147483647 w 404"/>
                <a:gd name="T77" fmla="*/ 2147483647 h 323"/>
                <a:gd name="T78" fmla="*/ 2147483647 w 404"/>
                <a:gd name="T79" fmla="*/ 2147483647 h 323"/>
                <a:gd name="T80" fmla="*/ 2147483647 w 404"/>
                <a:gd name="T81" fmla="*/ 0 h 323"/>
                <a:gd name="T82" fmla="*/ 2147483647 w 404"/>
                <a:gd name="T83" fmla="*/ 2147483647 h 323"/>
                <a:gd name="T84" fmla="*/ 2147483647 w 404"/>
                <a:gd name="T85" fmla="*/ 2147483647 h 323"/>
                <a:gd name="T86" fmla="*/ 2147483647 w 404"/>
                <a:gd name="T87" fmla="*/ 2147483647 h 323"/>
                <a:gd name="T88" fmla="*/ 2147483647 w 404"/>
                <a:gd name="T89" fmla="*/ 2147483647 h 323"/>
                <a:gd name="T90" fmla="*/ 2147483647 w 404"/>
                <a:gd name="T91" fmla="*/ 2147483647 h 323"/>
                <a:gd name="T92" fmla="*/ 2147483647 w 404"/>
                <a:gd name="T93" fmla="*/ 2147483647 h 323"/>
                <a:gd name="T94" fmla="*/ 2147483647 w 404"/>
                <a:gd name="T95" fmla="*/ 2147483647 h 323"/>
                <a:gd name="T96" fmla="*/ 2147483647 w 404"/>
                <a:gd name="T97" fmla="*/ 2147483647 h 323"/>
                <a:gd name="T98" fmla="*/ 2147483647 w 404"/>
                <a:gd name="T99" fmla="*/ 2147483647 h 323"/>
                <a:gd name="T100" fmla="*/ 2147483647 w 404"/>
                <a:gd name="T101" fmla="*/ 2147483647 h 323"/>
                <a:gd name="T102" fmla="*/ 2147483647 w 404"/>
                <a:gd name="T103" fmla="*/ 2147483647 h 323"/>
                <a:gd name="T104" fmla="*/ 2147483647 w 404"/>
                <a:gd name="T105" fmla="*/ 2147483647 h 323"/>
                <a:gd name="T106" fmla="*/ 2147483647 w 404"/>
                <a:gd name="T107" fmla="*/ 2147483647 h 323"/>
                <a:gd name="T108" fmla="*/ 2147483647 w 404"/>
                <a:gd name="T109" fmla="*/ 2147483647 h 323"/>
                <a:gd name="T110" fmla="*/ 2147483647 w 404"/>
                <a:gd name="T111" fmla="*/ 2147483647 h 323"/>
                <a:gd name="T112" fmla="*/ 2147483647 w 404"/>
                <a:gd name="T113" fmla="*/ 2147483647 h 323"/>
                <a:gd name="T114" fmla="*/ 2147483647 w 404"/>
                <a:gd name="T115" fmla="*/ 2147483647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4"/>
                <a:gd name="T175" fmla="*/ 0 h 323"/>
                <a:gd name="T176" fmla="*/ 404 w 404"/>
                <a:gd name="T177" fmla="*/ 323 h 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4" h="323">
                  <a:moveTo>
                    <a:pt x="375" y="255"/>
                  </a:moveTo>
                  <a:lnTo>
                    <a:pt x="365" y="282"/>
                  </a:lnTo>
                  <a:lnTo>
                    <a:pt x="354" y="297"/>
                  </a:lnTo>
                  <a:lnTo>
                    <a:pt x="333" y="322"/>
                  </a:lnTo>
                  <a:lnTo>
                    <a:pt x="301" y="317"/>
                  </a:lnTo>
                  <a:lnTo>
                    <a:pt x="275" y="301"/>
                  </a:lnTo>
                  <a:lnTo>
                    <a:pt x="260" y="308"/>
                  </a:lnTo>
                  <a:lnTo>
                    <a:pt x="205" y="303"/>
                  </a:lnTo>
                  <a:lnTo>
                    <a:pt x="203" y="281"/>
                  </a:lnTo>
                  <a:lnTo>
                    <a:pt x="176" y="261"/>
                  </a:lnTo>
                  <a:lnTo>
                    <a:pt x="166" y="245"/>
                  </a:lnTo>
                  <a:lnTo>
                    <a:pt x="179" y="231"/>
                  </a:lnTo>
                  <a:lnTo>
                    <a:pt x="179" y="220"/>
                  </a:lnTo>
                  <a:lnTo>
                    <a:pt x="179" y="206"/>
                  </a:lnTo>
                  <a:lnTo>
                    <a:pt x="213" y="202"/>
                  </a:lnTo>
                  <a:lnTo>
                    <a:pt x="215" y="188"/>
                  </a:lnTo>
                  <a:lnTo>
                    <a:pt x="203" y="173"/>
                  </a:lnTo>
                  <a:lnTo>
                    <a:pt x="186" y="172"/>
                  </a:lnTo>
                  <a:lnTo>
                    <a:pt x="176" y="190"/>
                  </a:lnTo>
                  <a:lnTo>
                    <a:pt x="149" y="184"/>
                  </a:lnTo>
                  <a:lnTo>
                    <a:pt x="139" y="169"/>
                  </a:lnTo>
                  <a:lnTo>
                    <a:pt x="122" y="160"/>
                  </a:lnTo>
                  <a:lnTo>
                    <a:pt x="128" y="120"/>
                  </a:lnTo>
                  <a:lnTo>
                    <a:pt x="124" y="113"/>
                  </a:lnTo>
                  <a:lnTo>
                    <a:pt x="106" y="116"/>
                  </a:lnTo>
                  <a:lnTo>
                    <a:pt x="92" y="105"/>
                  </a:lnTo>
                  <a:lnTo>
                    <a:pt x="60" y="96"/>
                  </a:lnTo>
                  <a:lnTo>
                    <a:pt x="41" y="77"/>
                  </a:lnTo>
                  <a:lnTo>
                    <a:pt x="0" y="61"/>
                  </a:lnTo>
                  <a:lnTo>
                    <a:pt x="3" y="42"/>
                  </a:lnTo>
                  <a:lnTo>
                    <a:pt x="20" y="35"/>
                  </a:lnTo>
                  <a:lnTo>
                    <a:pt x="50" y="61"/>
                  </a:lnTo>
                  <a:lnTo>
                    <a:pt x="60" y="61"/>
                  </a:lnTo>
                  <a:lnTo>
                    <a:pt x="87" y="57"/>
                  </a:lnTo>
                  <a:lnTo>
                    <a:pt x="103" y="45"/>
                  </a:lnTo>
                  <a:lnTo>
                    <a:pt x="125" y="62"/>
                  </a:lnTo>
                  <a:lnTo>
                    <a:pt x="134" y="46"/>
                  </a:lnTo>
                  <a:lnTo>
                    <a:pt x="138" y="36"/>
                  </a:lnTo>
                  <a:lnTo>
                    <a:pt x="156" y="26"/>
                  </a:lnTo>
                  <a:lnTo>
                    <a:pt x="161" y="4"/>
                  </a:lnTo>
                  <a:lnTo>
                    <a:pt x="179" y="0"/>
                  </a:lnTo>
                  <a:lnTo>
                    <a:pt x="226" y="31"/>
                  </a:lnTo>
                  <a:lnTo>
                    <a:pt x="258" y="45"/>
                  </a:lnTo>
                  <a:lnTo>
                    <a:pt x="322" y="150"/>
                  </a:lnTo>
                  <a:lnTo>
                    <a:pt x="319" y="161"/>
                  </a:lnTo>
                  <a:lnTo>
                    <a:pt x="362" y="181"/>
                  </a:lnTo>
                  <a:lnTo>
                    <a:pt x="374" y="198"/>
                  </a:lnTo>
                  <a:lnTo>
                    <a:pt x="393" y="208"/>
                  </a:lnTo>
                  <a:lnTo>
                    <a:pt x="403" y="227"/>
                  </a:lnTo>
                  <a:lnTo>
                    <a:pt x="389" y="232"/>
                  </a:lnTo>
                  <a:lnTo>
                    <a:pt x="368" y="226"/>
                  </a:lnTo>
                  <a:lnTo>
                    <a:pt x="338" y="226"/>
                  </a:lnTo>
                  <a:lnTo>
                    <a:pt x="311" y="216"/>
                  </a:lnTo>
                  <a:lnTo>
                    <a:pt x="298" y="226"/>
                  </a:lnTo>
                  <a:lnTo>
                    <a:pt x="325" y="232"/>
                  </a:lnTo>
                  <a:lnTo>
                    <a:pt x="349" y="243"/>
                  </a:lnTo>
                  <a:lnTo>
                    <a:pt x="375" y="255"/>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7" name="hubei"/>
            <p:cNvSpPr>
              <a:spLocks noChangeAspect="1"/>
            </p:cNvSpPr>
            <p:nvPr/>
          </p:nvSpPr>
          <p:spPr bwMode="auto">
            <a:xfrm>
              <a:off x="2468775" y="1852681"/>
              <a:ext cx="617194" cy="372497"/>
            </a:xfrm>
            <a:custGeom>
              <a:avLst/>
              <a:gdLst>
                <a:gd name="T0" fmla="*/ 2147483647 w 551"/>
                <a:gd name="T1" fmla="*/ 2147483647 h 346"/>
                <a:gd name="T2" fmla="*/ 2147483647 w 551"/>
                <a:gd name="T3" fmla="*/ 2147483647 h 346"/>
                <a:gd name="T4" fmla="*/ 2147483647 w 551"/>
                <a:gd name="T5" fmla="*/ 2147483647 h 346"/>
                <a:gd name="T6" fmla="*/ 2147483647 w 551"/>
                <a:gd name="T7" fmla="*/ 2147483647 h 346"/>
                <a:gd name="T8" fmla="*/ 2147483647 w 551"/>
                <a:gd name="T9" fmla="*/ 2147483647 h 346"/>
                <a:gd name="T10" fmla="*/ 2147483647 w 551"/>
                <a:gd name="T11" fmla="*/ 2147483647 h 346"/>
                <a:gd name="T12" fmla="*/ 2147483647 w 551"/>
                <a:gd name="T13" fmla="*/ 2147483647 h 346"/>
                <a:gd name="T14" fmla="*/ 2147483647 w 551"/>
                <a:gd name="T15" fmla="*/ 2147483647 h 346"/>
                <a:gd name="T16" fmla="*/ 2147483647 w 551"/>
                <a:gd name="T17" fmla="*/ 2147483647 h 346"/>
                <a:gd name="T18" fmla="*/ 2147483647 w 551"/>
                <a:gd name="T19" fmla="*/ 2147483647 h 346"/>
                <a:gd name="T20" fmla="*/ 2147483647 w 551"/>
                <a:gd name="T21" fmla="*/ 2147483647 h 346"/>
                <a:gd name="T22" fmla="*/ 2147483647 w 551"/>
                <a:gd name="T23" fmla="*/ 2147483647 h 346"/>
                <a:gd name="T24" fmla="*/ 2147483647 w 551"/>
                <a:gd name="T25" fmla="*/ 2147483647 h 346"/>
                <a:gd name="T26" fmla="*/ 2147483647 w 551"/>
                <a:gd name="T27" fmla="*/ 2147483647 h 346"/>
                <a:gd name="T28" fmla="*/ 2147483647 w 551"/>
                <a:gd name="T29" fmla="*/ 2147483647 h 346"/>
                <a:gd name="T30" fmla="*/ 2147483647 w 551"/>
                <a:gd name="T31" fmla="*/ 2147483647 h 346"/>
                <a:gd name="T32" fmla="*/ 2147483647 w 551"/>
                <a:gd name="T33" fmla="*/ 2147483647 h 346"/>
                <a:gd name="T34" fmla="*/ 2147483647 w 551"/>
                <a:gd name="T35" fmla="*/ 2147483647 h 346"/>
                <a:gd name="T36" fmla="*/ 2147483647 w 551"/>
                <a:gd name="T37" fmla="*/ 2147483647 h 346"/>
                <a:gd name="T38" fmla="*/ 2147483647 w 551"/>
                <a:gd name="T39" fmla="*/ 2147483647 h 346"/>
                <a:gd name="T40" fmla="*/ 2147483647 w 551"/>
                <a:gd name="T41" fmla="*/ 0 h 346"/>
                <a:gd name="T42" fmla="*/ 2147483647 w 551"/>
                <a:gd name="T43" fmla="*/ 2147483647 h 346"/>
                <a:gd name="T44" fmla="*/ 2147483647 w 551"/>
                <a:gd name="T45" fmla="*/ 2147483647 h 346"/>
                <a:gd name="T46" fmla="*/ 2147483647 w 551"/>
                <a:gd name="T47" fmla="*/ 2147483647 h 346"/>
                <a:gd name="T48" fmla="*/ 2147483647 w 551"/>
                <a:gd name="T49" fmla="*/ 2147483647 h 346"/>
                <a:gd name="T50" fmla="*/ 2147483647 w 551"/>
                <a:gd name="T51" fmla="*/ 2147483647 h 346"/>
                <a:gd name="T52" fmla="*/ 2147483647 w 551"/>
                <a:gd name="T53" fmla="*/ 2147483647 h 346"/>
                <a:gd name="T54" fmla="*/ 2147483647 w 551"/>
                <a:gd name="T55" fmla="*/ 2147483647 h 346"/>
                <a:gd name="T56" fmla="*/ 2147483647 w 551"/>
                <a:gd name="T57" fmla="*/ 2147483647 h 346"/>
                <a:gd name="T58" fmla="*/ 2147483647 w 551"/>
                <a:gd name="T59" fmla="*/ 2147483647 h 346"/>
                <a:gd name="T60" fmla="*/ 2147483647 w 551"/>
                <a:gd name="T61" fmla="*/ 2147483647 h 346"/>
                <a:gd name="T62" fmla="*/ 2147483647 w 551"/>
                <a:gd name="T63" fmla="*/ 2147483647 h 346"/>
                <a:gd name="T64" fmla="*/ 2147483647 w 551"/>
                <a:gd name="T65" fmla="*/ 2147483647 h 346"/>
                <a:gd name="T66" fmla="*/ 2147483647 w 551"/>
                <a:gd name="T67" fmla="*/ 2147483647 h 3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1"/>
                <a:gd name="T103" fmla="*/ 0 h 346"/>
                <a:gd name="T104" fmla="*/ 551 w 551"/>
                <a:gd name="T105" fmla="*/ 346 h 3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1" h="346">
                  <a:moveTo>
                    <a:pt x="65" y="345"/>
                  </a:moveTo>
                  <a:lnTo>
                    <a:pt x="76" y="318"/>
                  </a:lnTo>
                  <a:lnTo>
                    <a:pt x="109" y="290"/>
                  </a:lnTo>
                  <a:lnTo>
                    <a:pt x="141" y="304"/>
                  </a:lnTo>
                  <a:lnTo>
                    <a:pt x="162" y="290"/>
                  </a:lnTo>
                  <a:lnTo>
                    <a:pt x="144" y="270"/>
                  </a:lnTo>
                  <a:lnTo>
                    <a:pt x="153" y="261"/>
                  </a:lnTo>
                  <a:lnTo>
                    <a:pt x="238" y="267"/>
                  </a:lnTo>
                  <a:lnTo>
                    <a:pt x="267" y="287"/>
                  </a:lnTo>
                  <a:lnTo>
                    <a:pt x="283" y="296"/>
                  </a:lnTo>
                  <a:lnTo>
                    <a:pt x="305" y="280"/>
                  </a:lnTo>
                  <a:lnTo>
                    <a:pt x="322" y="275"/>
                  </a:lnTo>
                  <a:lnTo>
                    <a:pt x="325" y="296"/>
                  </a:lnTo>
                  <a:lnTo>
                    <a:pt x="339" y="296"/>
                  </a:lnTo>
                  <a:lnTo>
                    <a:pt x="347" y="283"/>
                  </a:lnTo>
                  <a:lnTo>
                    <a:pt x="365" y="265"/>
                  </a:lnTo>
                  <a:lnTo>
                    <a:pt x="375" y="277"/>
                  </a:lnTo>
                  <a:lnTo>
                    <a:pt x="375" y="304"/>
                  </a:lnTo>
                  <a:lnTo>
                    <a:pt x="382" y="315"/>
                  </a:lnTo>
                  <a:lnTo>
                    <a:pt x="399" y="318"/>
                  </a:lnTo>
                  <a:lnTo>
                    <a:pt x="418" y="299"/>
                  </a:lnTo>
                  <a:lnTo>
                    <a:pt x="445" y="290"/>
                  </a:lnTo>
                  <a:lnTo>
                    <a:pt x="498" y="243"/>
                  </a:lnTo>
                  <a:lnTo>
                    <a:pt x="522" y="245"/>
                  </a:lnTo>
                  <a:lnTo>
                    <a:pt x="550" y="235"/>
                  </a:lnTo>
                  <a:lnTo>
                    <a:pt x="515" y="168"/>
                  </a:lnTo>
                  <a:lnTo>
                    <a:pt x="526" y="148"/>
                  </a:lnTo>
                  <a:lnTo>
                    <a:pt x="523" y="140"/>
                  </a:lnTo>
                  <a:lnTo>
                    <a:pt x="505" y="135"/>
                  </a:lnTo>
                  <a:lnTo>
                    <a:pt x="473" y="116"/>
                  </a:lnTo>
                  <a:lnTo>
                    <a:pt x="458" y="107"/>
                  </a:lnTo>
                  <a:lnTo>
                    <a:pt x="438" y="116"/>
                  </a:lnTo>
                  <a:lnTo>
                    <a:pt x="416" y="98"/>
                  </a:lnTo>
                  <a:lnTo>
                    <a:pt x="387" y="98"/>
                  </a:lnTo>
                  <a:lnTo>
                    <a:pt x="365" y="86"/>
                  </a:lnTo>
                  <a:lnTo>
                    <a:pt x="358" y="67"/>
                  </a:lnTo>
                  <a:lnTo>
                    <a:pt x="347" y="55"/>
                  </a:lnTo>
                  <a:lnTo>
                    <a:pt x="331" y="65"/>
                  </a:lnTo>
                  <a:lnTo>
                    <a:pt x="317" y="58"/>
                  </a:lnTo>
                  <a:lnTo>
                    <a:pt x="271" y="65"/>
                  </a:lnTo>
                  <a:lnTo>
                    <a:pt x="220" y="54"/>
                  </a:lnTo>
                  <a:lnTo>
                    <a:pt x="159" y="0"/>
                  </a:lnTo>
                  <a:lnTo>
                    <a:pt x="143" y="14"/>
                  </a:lnTo>
                  <a:lnTo>
                    <a:pt x="135" y="8"/>
                  </a:lnTo>
                  <a:lnTo>
                    <a:pt x="123" y="8"/>
                  </a:lnTo>
                  <a:lnTo>
                    <a:pt x="68" y="8"/>
                  </a:lnTo>
                  <a:lnTo>
                    <a:pt x="59" y="15"/>
                  </a:lnTo>
                  <a:lnTo>
                    <a:pt x="76" y="31"/>
                  </a:lnTo>
                  <a:lnTo>
                    <a:pt x="93" y="35"/>
                  </a:lnTo>
                  <a:lnTo>
                    <a:pt x="108" y="41"/>
                  </a:lnTo>
                  <a:lnTo>
                    <a:pt x="100" y="52"/>
                  </a:lnTo>
                  <a:lnTo>
                    <a:pt x="73" y="65"/>
                  </a:lnTo>
                  <a:lnTo>
                    <a:pt x="68" y="87"/>
                  </a:lnTo>
                  <a:lnTo>
                    <a:pt x="73" y="95"/>
                  </a:lnTo>
                  <a:lnTo>
                    <a:pt x="76" y="122"/>
                  </a:lnTo>
                  <a:lnTo>
                    <a:pt x="93" y="125"/>
                  </a:lnTo>
                  <a:lnTo>
                    <a:pt x="109" y="146"/>
                  </a:lnTo>
                  <a:lnTo>
                    <a:pt x="117" y="189"/>
                  </a:lnTo>
                  <a:lnTo>
                    <a:pt x="111" y="203"/>
                  </a:lnTo>
                  <a:lnTo>
                    <a:pt x="100" y="200"/>
                  </a:lnTo>
                  <a:lnTo>
                    <a:pt x="69" y="225"/>
                  </a:lnTo>
                  <a:lnTo>
                    <a:pt x="14" y="233"/>
                  </a:lnTo>
                  <a:lnTo>
                    <a:pt x="0" y="248"/>
                  </a:lnTo>
                  <a:lnTo>
                    <a:pt x="12" y="263"/>
                  </a:lnTo>
                  <a:lnTo>
                    <a:pt x="13" y="295"/>
                  </a:lnTo>
                  <a:lnTo>
                    <a:pt x="28" y="298"/>
                  </a:lnTo>
                  <a:lnTo>
                    <a:pt x="65" y="345"/>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8" name="shanxi1"/>
            <p:cNvSpPr>
              <a:spLocks noChangeAspect="1"/>
            </p:cNvSpPr>
            <p:nvPr/>
          </p:nvSpPr>
          <p:spPr bwMode="auto">
            <a:xfrm>
              <a:off x="2573223" y="1215516"/>
              <a:ext cx="275363" cy="529337"/>
            </a:xfrm>
            <a:custGeom>
              <a:avLst/>
              <a:gdLst>
                <a:gd name="T0" fmla="*/ 2147483647 w 247"/>
                <a:gd name="T1" fmla="*/ 2147483647 h 507"/>
                <a:gd name="T2" fmla="*/ 2147483647 w 247"/>
                <a:gd name="T3" fmla="*/ 2147483647 h 507"/>
                <a:gd name="T4" fmla="*/ 2147483647 w 247"/>
                <a:gd name="T5" fmla="*/ 2147483647 h 507"/>
                <a:gd name="T6" fmla="*/ 2147483647 w 247"/>
                <a:gd name="T7" fmla="*/ 2147483647 h 507"/>
                <a:gd name="T8" fmla="*/ 2147483647 w 247"/>
                <a:gd name="T9" fmla="*/ 2147483647 h 507"/>
                <a:gd name="T10" fmla="*/ 2147483647 w 247"/>
                <a:gd name="T11" fmla="*/ 2147483647 h 507"/>
                <a:gd name="T12" fmla="*/ 2147483647 w 247"/>
                <a:gd name="T13" fmla="*/ 2147483647 h 507"/>
                <a:gd name="T14" fmla="*/ 2147483647 w 247"/>
                <a:gd name="T15" fmla="*/ 2147483647 h 507"/>
                <a:gd name="T16" fmla="*/ 2147483647 w 247"/>
                <a:gd name="T17" fmla="*/ 2147483647 h 507"/>
                <a:gd name="T18" fmla="*/ 2147483647 w 247"/>
                <a:gd name="T19" fmla="*/ 2147483647 h 507"/>
                <a:gd name="T20" fmla="*/ 2147483647 w 247"/>
                <a:gd name="T21" fmla="*/ 2147483647 h 507"/>
                <a:gd name="T22" fmla="*/ 2147483647 w 247"/>
                <a:gd name="T23" fmla="*/ 2147483647 h 507"/>
                <a:gd name="T24" fmla="*/ 2147483647 w 247"/>
                <a:gd name="T25" fmla="*/ 2147483647 h 507"/>
                <a:gd name="T26" fmla="*/ 2147483647 w 247"/>
                <a:gd name="T27" fmla="*/ 2147483647 h 507"/>
                <a:gd name="T28" fmla="*/ 2147483647 w 247"/>
                <a:gd name="T29" fmla="*/ 2147483647 h 507"/>
                <a:gd name="T30" fmla="*/ 2147483647 w 247"/>
                <a:gd name="T31" fmla="*/ 2147483647 h 507"/>
                <a:gd name="T32" fmla="*/ 2147483647 w 247"/>
                <a:gd name="T33" fmla="*/ 2147483647 h 507"/>
                <a:gd name="T34" fmla="*/ 2147483647 w 247"/>
                <a:gd name="T35" fmla="*/ 2147483647 h 507"/>
                <a:gd name="T36" fmla="*/ 2147483647 w 247"/>
                <a:gd name="T37" fmla="*/ 0 h 507"/>
                <a:gd name="T38" fmla="*/ 2147483647 w 247"/>
                <a:gd name="T39" fmla="*/ 2147483647 h 507"/>
                <a:gd name="T40" fmla="*/ 2147483647 w 247"/>
                <a:gd name="T41" fmla="*/ 2147483647 h 507"/>
                <a:gd name="T42" fmla="*/ 2147483647 w 247"/>
                <a:gd name="T43" fmla="*/ 2147483647 h 507"/>
                <a:gd name="T44" fmla="*/ 2147483647 w 247"/>
                <a:gd name="T45" fmla="*/ 2147483647 h 507"/>
                <a:gd name="T46" fmla="*/ 2147483647 w 247"/>
                <a:gd name="T47" fmla="*/ 2147483647 h 507"/>
                <a:gd name="T48" fmla="*/ 2147483647 w 247"/>
                <a:gd name="T49" fmla="*/ 2147483647 h 507"/>
                <a:gd name="T50" fmla="*/ 2147483647 w 247"/>
                <a:gd name="T51" fmla="*/ 2147483647 h 507"/>
                <a:gd name="T52" fmla="*/ 2147483647 w 247"/>
                <a:gd name="T53" fmla="*/ 2147483647 h 507"/>
                <a:gd name="T54" fmla="*/ 2147483647 w 247"/>
                <a:gd name="T55" fmla="*/ 2147483647 h 507"/>
                <a:gd name="T56" fmla="*/ 2147483647 w 247"/>
                <a:gd name="T57" fmla="*/ 2147483647 h 507"/>
                <a:gd name="T58" fmla="*/ 2147483647 w 247"/>
                <a:gd name="T59" fmla="*/ 2147483647 h 507"/>
                <a:gd name="T60" fmla="*/ 2147483647 w 247"/>
                <a:gd name="T61" fmla="*/ 2147483647 h 507"/>
                <a:gd name="T62" fmla="*/ 2147483647 w 247"/>
                <a:gd name="T63" fmla="*/ 2147483647 h 507"/>
                <a:gd name="T64" fmla="*/ 0 w 247"/>
                <a:gd name="T65" fmla="*/ 2147483647 h 507"/>
                <a:gd name="T66" fmla="*/ 2147483647 w 247"/>
                <a:gd name="T67" fmla="*/ 2147483647 h 507"/>
                <a:gd name="T68" fmla="*/ 2147483647 w 247"/>
                <a:gd name="T69" fmla="*/ 2147483647 h 507"/>
                <a:gd name="T70" fmla="*/ 2147483647 w 247"/>
                <a:gd name="T71" fmla="*/ 2147483647 h 507"/>
                <a:gd name="T72" fmla="*/ 2147483647 w 247"/>
                <a:gd name="T73" fmla="*/ 2147483647 h 5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7"/>
                <a:gd name="T112" fmla="*/ 0 h 507"/>
                <a:gd name="T113" fmla="*/ 247 w 247"/>
                <a:gd name="T114" fmla="*/ 507 h 5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7" h="507">
                  <a:moveTo>
                    <a:pt x="16" y="506"/>
                  </a:moveTo>
                  <a:lnTo>
                    <a:pt x="70" y="492"/>
                  </a:lnTo>
                  <a:lnTo>
                    <a:pt x="136" y="446"/>
                  </a:lnTo>
                  <a:lnTo>
                    <a:pt x="184" y="436"/>
                  </a:lnTo>
                  <a:lnTo>
                    <a:pt x="219" y="408"/>
                  </a:lnTo>
                  <a:lnTo>
                    <a:pt x="224" y="347"/>
                  </a:lnTo>
                  <a:lnTo>
                    <a:pt x="206" y="326"/>
                  </a:lnTo>
                  <a:lnTo>
                    <a:pt x="212" y="307"/>
                  </a:lnTo>
                  <a:lnTo>
                    <a:pt x="224" y="290"/>
                  </a:lnTo>
                  <a:lnTo>
                    <a:pt x="227" y="265"/>
                  </a:lnTo>
                  <a:lnTo>
                    <a:pt x="238" y="246"/>
                  </a:lnTo>
                  <a:lnTo>
                    <a:pt x="219" y="209"/>
                  </a:lnTo>
                  <a:lnTo>
                    <a:pt x="193" y="179"/>
                  </a:lnTo>
                  <a:lnTo>
                    <a:pt x="208" y="132"/>
                  </a:lnTo>
                  <a:lnTo>
                    <a:pt x="240" y="110"/>
                  </a:lnTo>
                  <a:lnTo>
                    <a:pt x="246" y="80"/>
                  </a:lnTo>
                  <a:lnTo>
                    <a:pt x="232" y="52"/>
                  </a:lnTo>
                  <a:lnTo>
                    <a:pt x="232" y="18"/>
                  </a:lnTo>
                  <a:lnTo>
                    <a:pt x="212" y="0"/>
                  </a:lnTo>
                  <a:lnTo>
                    <a:pt x="165" y="24"/>
                  </a:lnTo>
                  <a:lnTo>
                    <a:pt x="157" y="17"/>
                  </a:lnTo>
                  <a:lnTo>
                    <a:pt x="131" y="34"/>
                  </a:lnTo>
                  <a:lnTo>
                    <a:pt x="111" y="33"/>
                  </a:lnTo>
                  <a:lnTo>
                    <a:pt x="70" y="92"/>
                  </a:lnTo>
                  <a:lnTo>
                    <a:pt x="56" y="92"/>
                  </a:lnTo>
                  <a:lnTo>
                    <a:pt x="35" y="110"/>
                  </a:lnTo>
                  <a:lnTo>
                    <a:pt x="36" y="137"/>
                  </a:lnTo>
                  <a:lnTo>
                    <a:pt x="25" y="159"/>
                  </a:lnTo>
                  <a:lnTo>
                    <a:pt x="22" y="188"/>
                  </a:lnTo>
                  <a:lnTo>
                    <a:pt x="2" y="220"/>
                  </a:lnTo>
                  <a:lnTo>
                    <a:pt x="24" y="265"/>
                  </a:lnTo>
                  <a:lnTo>
                    <a:pt x="16" y="290"/>
                  </a:lnTo>
                  <a:lnTo>
                    <a:pt x="0" y="317"/>
                  </a:lnTo>
                  <a:lnTo>
                    <a:pt x="24" y="427"/>
                  </a:lnTo>
                  <a:lnTo>
                    <a:pt x="7" y="484"/>
                  </a:lnTo>
                  <a:lnTo>
                    <a:pt x="16" y="506"/>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29" name="shandong"/>
            <p:cNvSpPr>
              <a:spLocks noChangeAspect="1"/>
            </p:cNvSpPr>
            <p:nvPr/>
          </p:nvSpPr>
          <p:spPr bwMode="auto">
            <a:xfrm>
              <a:off x="2924549" y="1382159"/>
              <a:ext cx="512746" cy="333287"/>
            </a:xfrm>
            <a:custGeom>
              <a:avLst/>
              <a:gdLst>
                <a:gd name="T0" fmla="*/ 2147483647 w 461"/>
                <a:gd name="T1" fmla="*/ 2147483647 h 316"/>
                <a:gd name="T2" fmla="*/ 2147483647 w 461"/>
                <a:gd name="T3" fmla="*/ 2147483647 h 316"/>
                <a:gd name="T4" fmla="*/ 2147483647 w 461"/>
                <a:gd name="T5" fmla="*/ 2147483647 h 316"/>
                <a:gd name="T6" fmla="*/ 2147483647 w 461"/>
                <a:gd name="T7" fmla="*/ 2147483647 h 316"/>
                <a:gd name="T8" fmla="*/ 2147483647 w 461"/>
                <a:gd name="T9" fmla="*/ 2147483647 h 316"/>
                <a:gd name="T10" fmla="*/ 2147483647 w 461"/>
                <a:gd name="T11" fmla="*/ 2147483647 h 316"/>
                <a:gd name="T12" fmla="*/ 2147483647 w 461"/>
                <a:gd name="T13" fmla="*/ 2147483647 h 316"/>
                <a:gd name="T14" fmla="*/ 2147483647 w 461"/>
                <a:gd name="T15" fmla="*/ 2147483647 h 316"/>
                <a:gd name="T16" fmla="*/ 2147483647 w 461"/>
                <a:gd name="T17" fmla="*/ 2147483647 h 316"/>
                <a:gd name="T18" fmla="*/ 2147483647 w 461"/>
                <a:gd name="T19" fmla="*/ 2147483647 h 316"/>
                <a:gd name="T20" fmla="*/ 2147483647 w 461"/>
                <a:gd name="T21" fmla="*/ 2147483647 h 316"/>
                <a:gd name="T22" fmla="*/ 2147483647 w 461"/>
                <a:gd name="T23" fmla="*/ 2147483647 h 316"/>
                <a:gd name="T24" fmla="*/ 2147483647 w 461"/>
                <a:gd name="T25" fmla="*/ 2147483647 h 316"/>
                <a:gd name="T26" fmla="*/ 2147483647 w 461"/>
                <a:gd name="T27" fmla="*/ 2147483647 h 316"/>
                <a:gd name="T28" fmla="*/ 2147483647 w 461"/>
                <a:gd name="T29" fmla="*/ 2147483647 h 316"/>
                <a:gd name="T30" fmla="*/ 2147483647 w 461"/>
                <a:gd name="T31" fmla="*/ 2147483647 h 316"/>
                <a:gd name="T32" fmla="*/ 2147483647 w 461"/>
                <a:gd name="T33" fmla="*/ 2147483647 h 316"/>
                <a:gd name="T34" fmla="*/ 2147483647 w 461"/>
                <a:gd name="T35" fmla="*/ 2147483647 h 316"/>
                <a:gd name="T36" fmla="*/ 2147483647 w 461"/>
                <a:gd name="T37" fmla="*/ 2147483647 h 316"/>
                <a:gd name="T38" fmla="*/ 2147483647 w 461"/>
                <a:gd name="T39" fmla="*/ 2147483647 h 316"/>
                <a:gd name="T40" fmla="*/ 2147483647 w 461"/>
                <a:gd name="T41" fmla="*/ 2147483647 h 316"/>
                <a:gd name="T42" fmla="*/ 2147483647 w 461"/>
                <a:gd name="T43" fmla="*/ 2147483647 h 316"/>
                <a:gd name="T44" fmla="*/ 2147483647 w 461"/>
                <a:gd name="T45" fmla="*/ 2147483647 h 316"/>
                <a:gd name="T46" fmla="*/ 2147483647 w 461"/>
                <a:gd name="T47" fmla="*/ 2147483647 h 316"/>
                <a:gd name="T48" fmla="*/ 2147483647 w 461"/>
                <a:gd name="T49" fmla="*/ 2147483647 h 316"/>
                <a:gd name="T50" fmla="*/ 2147483647 w 461"/>
                <a:gd name="T51" fmla="*/ 0 h 316"/>
                <a:gd name="T52" fmla="*/ 2147483647 w 461"/>
                <a:gd name="T53" fmla="*/ 2147483647 h 316"/>
                <a:gd name="T54" fmla="*/ 2147483647 w 461"/>
                <a:gd name="T55" fmla="*/ 2147483647 h 316"/>
                <a:gd name="T56" fmla="*/ 2147483647 w 461"/>
                <a:gd name="T57" fmla="*/ 2147483647 h 316"/>
                <a:gd name="T58" fmla="*/ 2147483647 w 461"/>
                <a:gd name="T59" fmla="*/ 2147483647 h 316"/>
                <a:gd name="T60" fmla="*/ 2147483647 w 461"/>
                <a:gd name="T61" fmla="*/ 2147483647 h 316"/>
                <a:gd name="T62" fmla="*/ 2147483647 w 461"/>
                <a:gd name="T63" fmla="*/ 2147483647 h 316"/>
                <a:gd name="T64" fmla="*/ 2147483647 w 461"/>
                <a:gd name="T65" fmla="*/ 2147483647 h 316"/>
                <a:gd name="T66" fmla="*/ 2147483647 w 461"/>
                <a:gd name="T67" fmla="*/ 2147483647 h 316"/>
                <a:gd name="T68" fmla="*/ 2147483647 w 461"/>
                <a:gd name="T69" fmla="*/ 2147483647 h 316"/>
                <a:gd name="T70" fmla="*/ 2147483647 w 461"/>
                <a:gd name="T71" fmla="*/ 2147483647 h 316"/>
                <a:gd name="T72" fmla="*/ 2147483647 w 461"/>
                <a:gd name="T73" fmla="*/ 2147483647 h 316"/>
                <a:gd name="T74" fmla="*/ 2147483647 w 461"/>
                <a:gd name="T75" fmla="*/ 2147483647 h 316"/>
                <a:gd name="T76" fmla="*/ 2147483647 w 461"/>
                <a:gd name="T77" fmla="*/ 2147483647 h 316"/>
                <a:gd name="T78" fmla="*/ 2147483647 w 461"/>
                <a:gd name="T79" fmla="*/ 2147483647 h 316"/>
                <a:gd name="T80" fmla="*/ 2147483647 w 461"/>
                <a:gd name="T81" fmla="*/ 2147483647 h 316"/>
                <a:gd name="T82" fmla="*/ 2147483647 w 461"/>
                <a:gd name="T83" fmla="*/ 2147483647 h 316"/>
                <a:gd name="T84" fmla="*/ 2147483647 w 461"/>
                <a:gd name="T85" fmla="*/ 2147483647 h 316"/>
                <a:gd name="T86" fmla="*/ 2147483647 w 461"/>
                <a:gd name="T87" fmla="*/ 2147483647 h 316"/>
                <a:gd name="T88" fmla="*/ 2147483647 w 461"/>
                <a:gd name="T89" fmla="*/ 2147483647 h 316"/>
                <a:gd name="T90" fmla="*/ 0 w 461"/>
                <a:gd name="T91" fmla="*/ 2147483647 h 316"/>
                <a:gd name="T92" fmla="*/ 0 w 461"/>
                <a:gd name="T93" fmla="*/ 2147483647 h 316"/>
                <a:gd name="T94" fmla="*/ 2147483647 w 461"/>
                <a:gd name="T95" fmla="*/ 2147483647 h 316"/>
                <a:gd name="T96" fmla="*/ 2147483647 w 461"/>
                <a:gd name="T97" fmla="*/ 2147483647 h 316"/>
                <a:gd name="T98" fmla="*/ 2147483647 w 461"/>
                <a:gd name="T99" fmla="*/ 2147483647 h 316"/>
                <a:gd name="T100" fmla="*/ 2147483647 w 461"/>
                <a:gd name="T101" fmla="*/ 2147483647 h 316"/>
                <a:gd name="T102" fmla="*/ 2147483647 w 461"/>
                <a:gd name="T103" fmla="*/ 2147483647 h 3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1"/>
                <a:gd name="T157" fmla="*/ 0 h 316"/>
                <a:gd name="T158" fmla="*/ 461 w 461"/>
                <a:gd name="T159" fmla="*/ 316 h 3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1" h="316">
                  <a:moveTo>
                    <a:pt x="101" y="306"/>
                  </a:moveTo>
                  <a:lnTo>
                    <a:pt x="104" y="287"/>
                  </a:lnTo>
                  <a:lnTo>
                    <a:pt x="121" y="280"/>
                  </a:lnTo>
                  <a:lnTo>
                    <a:pt x="151" y="306"/>
                  </a:lnTo>
                  <a:lnTo>
                    <a:pt x="161" y="306"/>
                  </a:lnTo>
                  <a:lnTo>
                    <a:pt x="188" y="302"/>
                  </a:lnTo>
                  <a:lnTo>
                    <a:pt x="204" y="290"/>
                  </a:lnTo>
                  <a:lnTo>
                    <a:pt x="226" y="307"/>
                  </a:lnTo>
                  <a:lnTo>
                    <a:pt x="235" y="291"/>
                  </a:lnTo>
                  <a:lnTo>
                    <a:pt x="239" y="281"/>
                  </a:lnTo>
                  <a:lnTo>
                    <a:pt x="257" y="271"/>
                  </a:lnTo>
                  <a:lnTo>
                    <a:pt x="262" y="249"/>
                  </a:lnTo>
                  <a:lnTo>
                    <a:pt x="280" y="245"/>
                  </a:lnTo>
                  <a:lnTo>
                    <a:pt x="332" y="158"/>
                  </a:lnTo>
                  <a:lnTo>
                    <a:pt x="322" y="143"/>
                  </a:lnTo>
                  <a:lnTo>
                    <a:pt x="332" y="134"/>
                  </a:lnTo>
                  <a:lnTo>
                    <a:pt x="343" y="138"/>
                  </a:lnTo>
                  <a:lnTo>
                    <a:pt x="359" y="129"/>
                  </a:lnTo>
                  <a:lnTo>
                    <a:pt x="369" y="109"/>
                  </a:lnTo>
                  <a:lnTo>
                    <a:pt x="412" y="69"/>
                  </a:lnTo>
                  <a:lnTo>
                    <a:pt x="445" y="58"/>
                  </a:lnTo>
                  <a:lnTo>
                    <a:pt x="460" y="44"/>
                  </a:lnTo>
                  <a:lnTo>
                    <a:pt x="456" y="12"/>
                  </a:lnTo>
                  <a:lnTo>
                    <a:pt x="434" y="10"/>
                  </a:lnTo>
                  <a:lnTo>
                    <a:pt x="384" y="16"/>
                  </a:lnTo>
                  <a:lnTo>
                    <a:pt x="349" y="0"/>
                  </a:lnTo>
                  <a:lnTo>
                    <a:pt x="328" y="3"/>
                  </a:lnTo>
                  <a:lnTo>
                    <a:pt x="277" y="69"/>
                  </a:lnTo>
                  <a:lnTo>
                    <a:pt x="262" y="78"/>
                  </a:lnTo>
                  <a:lnTo>
                    <a:pt x="229" y="64"/>
                  </a:lnTo>
                  <a:lnTo>
                    <a:pt x="226" y="47"/>
                  </a:lnTo>
                  <a:lnTo>
                    <a:pt x="219" y="18"/>
                  </a:lnTo>
                  <a:lnTo>
                    <a:pt x="201" y="6"/>
                  </a:lnTo>
                  <a:lnTo>
                    <a:pt x="171" y="13"/>
                  </a:lnTo>
                  <a:lnTo>
                    <a:pt x="152" y="1"/>
                  </a:lnTo>
                  <a:lnTo>
                    <a:pt x="125" y="35"/>
                  </a:lnTo>
                  <a:lnTo>
                    <a:pt x="95" y="44"/>
                  </a:lnTo>
                  <a:lnTo>
                    <a:pt x="55" y="81"/>
                  </a:lnTo>
                  <a:lnTo>
                    <a:pt x="10" y="161"/>
                  </a:lnTo>
                  <a:lnTo>
                    <a:pt x="22" y="184"/>
                  </a:lnTo>
                  <a:lnTo>
                    <a:pt x="19" y="193"/>
                  </a:lnTo>
                  <a:lnTo>
                    <a:pt x="19" y="204"/>
                  </a:lnTo>
                  <a:lnTo>
                    <a:pt x="26" y="213"/>
                  </a:lnTo>
                  <a:lnTo>
                    <a:pt x="40" y="202"/>
                  </a:lnTo>
                  <a:lnTo>
                    <a:pt x="64" y="196"/>
                  </a:lnTo>
                  <a:lnTo>
                    <a:pt x="0" y="269"/>
                  </a:lnTo>
                  <a:lnTo>
                    <a:pt x="0" y="285"/>
                  </a:lnTo>
                  <a:lnTo>
                    <a:pt x="13" y="290"/>
                  </a:lnTo>
                  <a:lnTo>
                    <a:pt x="42" y="315"/>
                  </a:lnTo>
                  <a:lnTo>
                    <a:pt x="89" y="309"/>
                  </a:lnTo>
                  <a:lnTo>
                    <a:pt x="101" y="306"/>
                  </a:lnTo>
                </a:path>
              </a:pathLst>
            </a:custGeom>
            <a:solidFill>
              <a:srgbClr val="0075C2"/>
            </a:solid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0" name="xizang"/>
            <p:cNvSpPr>
              <a:spLocks noChangeAspect="1"/>
            </p:cNvSpPr>
            <p:nvPr/>
          </p:nvSpPr>
          <p:spPr bwMode="auto">
            <a:xfrm>
              <a:off x="189906" y="1539000"/>
              <a:ext cx="1547732" cy="784204"/>
            </a:xfrm>
            <a:custGeom>
              <a:avLst/>
              <a:gdLst>
                <a:gd name="T0" fmla="*/ 2147483647 w 1394"/>
                <a:gd name="T1" fmla="*/ 2147483647 h 754"/>
                <a:gd name="T2" fmla="*/ 2147483647 w 1394"/>
                <a:gd name="T3" fmla="*/ 2147483647 h 754"/>
                <a:gd name="T4" fmla="*/ 2147483647 w 1394"/>
                <a:gd name="T5" fmla="*/ 2147483647 h 754"/>
                <a:gd name="T6" fmla="*/ 2147483647 w 1394"/>
                <a:gd name="T7" fmla="*/ 2147483647 h 754"/>
                <a:gd name="T8" fmla="*/ 2147483647 w 1394"/>
                <a:gd name="T9" fmla="*/ 2147483647 h 754"/>
                <a:gd name="T10" fmla="*/ 2147483647 w 1394"/>
                <a:gd name="T11" fmla="*/ 2147483647 h 754"/>
                <a:gd name="T12" fmla="*/ 2147483647 w 1394"/>
                <a:gd name="T13" fmla="*/ 2147483647 h 754"/>
                <a:gd name="T14" fmla="*/ 2147483647 w 1394"/>
                <a:gd name="T15" fmla="*/ 2147483647 h 754"/>
                <a:gd name="T16" fmla="*/ 2147483647 w 1394"/>
                <a:gd name="T17" fmla="*/ 2147483647 h 754"/>
                <a:gd name="T18" fmla="*/ 2147483647 w 1394"/>
                <a:gd name="T19" fmla="*/ 2147483647 h 754"/>
                <a:gd name="T20" fmla="*/ 2147483647 w 1394"/>
                <a:gd name="T21" fmla="*/ 2147483647 h 754"/>
                <a:gd name="T22" fmla="*/ 2147483647 w 1394"/>
                <a:gd name="T23" fmla="*/ 2147483647 h 754"/>
                <a:gd name="T24" fmla="*/ 2147483647 w 1394"/>
                <a:gd name="T25" fmla="*/ 2147483647 h 754"/>
                <a:gd name="T26" fmla="*/ 2147483647 w 1394"/>
                <a:gd name="T27" fmla="*/ 2147483647 h 754"/>
                <a:gd name="T28" fmla="*/ 2147483647 w 1394"/>
                <a:gd name="T29" fmla="*/ 2147483647 h 754"/>
                <a:gd name="T30" fmla="*/ 2147483647 w 1394"/>
                <a:gd name="T31" fmla="*/ 2147483647 h 754"/>
                <a:gd name="T32" fmla="*/ 2147483647 w 1394"/>
                <a:gd name="T33" fmla="*/ 2147483647 h 754"/>
                <a:gd name="T34" fmla="*/ 2147483647 w 1394"/>
                <a:gd name="T35" fmla="*/ 2147483647 h 754"/>
                <a:gd name="T36" fmla="*/ 2147483647 w 1394"/>
                <a:gd name="T37" fmla="*/ 2147483647 h 754"/>
                <a:gd name="T38" fmla="*/ 2147483647 w 1394"/>
                <a:gd name="T39" fmla="*/ 2147483647 h 754"/>
                <a:gd name="T40" fmla="*/ 2147483647 w 1394"/>
                <a:gd name="T41" fmla="*/ 2147483647 h 754"/>
                <a:gd name="T42" fmla="*/ 2147483647 w 1394"/>
                <a:gd name="T43" fmla="*/ 2147483647 h 754"/>
                <a:gd name="T44" fmla="*/ 2147483647 w 1394"/>
                <a:gd name="T45" fmla="*/ 2147483647 h 754"/>
                <a:gd name="T46" fmla="*/ 2147483647 w 1394"/>
                <a:gd name="T47" fmla="*/ 2147483647 h 754"/>
                <a:gd name="T48" fmla="*/ 2147483647 w 1394"/>
                <a:gd name="T49" fmla="*/ 2147483647 h 754"/>
                <a:gd name="T50" fmla="*/ 2147483647 w 1394"/>
                <a:gd name="T51" fmla="*/ 2147483647 h 754"/>
                <a:gd name="T52" fmla="*/ 2147483647 w 1394"/>
                <a:gd name="T53" fmla="*/ 2147483647 h 754"/>
                <a:gd name="T54" fmla="*/ 2147483647 w 1394"/>
                <a:gd name="T55" fmla="*/ 2147483647 h 754"/>
                <a:gd name="T56" fmla="*/ 2147483647 w 1394"/>
                <a:gd name="T57" fmla="*/ 0 h 754"/>
                <a:gd name="T58" fmla="*/ 2147483647 w 1394"/>
                <a:gd name="T59" fmla="*/ 2147483647 h 754"/>
                <a:gd name="T60" fmla="*/ 2147483647 w 1394"/>
                <a:gd name="T61" fmla="*/ 2147483647 h 754"/>
                <a:gd name="T62" fmla="*/ 2147483647 w 1394"/>
                <a:gd name="T63" fmla="*/ 2147483647 h 754"/>
                <a:gd name="T64" fmla="*/ 2147483647 w 1394"/>
                <a:gd name="T65" fmla="*/ 2147483647 h 754"/>
                <a:gd name="T66" fmla="*/ 2147483647 w 1394"/>
                <a:gd name="T67" fmla="*/ 2147483647 h 754"/>
                <a:gd name="T68" fmla="*/ 2147483647 w 1394"/>
                <a:gd name="T69" fmla="*/ 2147483647 h 754"/>
                <a:gd name="T70" fmla="*/ 2147483647 w 1394"/>
                <a:gd name="T71" fmla="*/ 2147483647 h 754"/>
                <a:gd name="T72" fmla="*/ 2147483647 w 1394"/>
                <a:gd name="T73" fmla="*/ 2147483647 h 754"/>
                <a:gd name="T74" fmla="*/ 2147483647 w 1394"/>
                <a:gd name="T75" fmla="*/ 2147483647 h 754"/>
                <a:gd name="T76" fmla="*/ 2147483647 w 1394"/>
                <a:gd name="T77" fmla="*/ 2147483647 h 754"/>
                <a:gd name="T78" fmla="*/ 2147483647 w 1394"/>
                <a:gd name="T79" fmla="*/ 2147483647 h 754"/>
                <a:gd name="T80" fmla="*/ 2147483647 w 1394"/>
                <a:gd name="T81" fmla="*/ 2147483647 h 754"/>
                <a:gd name="T82" fmla="*/ 2147483647 w 1394"/>
                <a:gd name="T83" fmla="*/ 2147483647 h 754"/>
                <a:gd name="T84" fmla="*/ 2147483647 w 1394"/>
                <a:gd name="T85" fmla="*/ 2147483647 h 754"/>
                <a:gd name="T86" fmla="*/ 0 w 1394"/>
                <a:gd name="T87" fmla="*/ 2147483647 h 754"/>
                <a:gd name="T88" fmla="*/ 2147483647 w 1394"/>
                <a:gd name="T89" fmla="*/ 2147483647 h 754"/>
                <a:gd name="T90" fmla="*/ 2147483647 w 1394"/>
                <a:gd name="T91" fmla="*/ 2147483647 h 754"/>
                <a:gd name="T92" fmla="*/ 2147483647 w 1394"/>
                <a:gd name="T93" fmla="*/ 2147483647 h 754"/>
                <a:gd name="T94" fmla="*/ 2147483647 w 1394"/>
                <a:gd name="T95" fmla="*/ 2147483647 h 754"/>
                <a:gd name="T96" fmla="*/ 2147483647 w 1394"/>
                <a:gd name="T97" fmla="*/ 2147483647 h 754"/>
                <a:gd name="T98" fmla="*/ 2147483647 w 1394"/>
                <a:gd name="T99" fmla="*/ 2147483647 h 754"/>
                <a:gd name="T100" fmla="*/ 2147483647 w 1394"/>
                <a:gd name="T101" fmla="*/ 2147483647 h 754"/>
                <a:gd name="T102" fmla="*/ 2147483647 w 1394"/>
                <a:gd name="T103" fmla="*/ 2147483647 h 754"/>
                <a:gd name="T104" fmla="*/ 2147483647 w 1394"/>
                <a:gd name="T105" fmla="*/ 2147483647 h 754"/>
                <a:gd name="T106" fmla="*/ 2147483647 w 1394"/>
                <a:gd name="T107" fmla="*/ 2147483647 h 754"/>
                <a:gd name="T108" fmla="*/ 2147483647 w 1394"/>
                <a:gd name="T109" fmla="*/ 2147483647 h 754"/>
                <a:gd name="T110" fmla="*/ 2147483647 w 1394"/>
                <a:gd name="T111" fmla="*/ 2147483647 h 754"/>
                <a:gd name="T112" fmla="*/ 2147483647 w 1394"/>
                <a:gd name="T113" fmla="*/ 2147483647 h 754"/>
                <a:gd name="T114" fmla="*/ 2147483647 w 1394"/>
                <a:gd name="T115" fmla="*/ 2147483647 h 754"/>
                <a:gd name="T116" fmla="*/ 2147483647 w 1394"/>
                <a:gd name="T117" fmla="*/ 2147483647 h 754"/>
                <a:gd name="T118" fmla="*/ 2147483647 w 1394"/>
                <a:gd name="T119" fmla="*/ 2147483647 h 754"/>
                <a:gd name="T120" fmla="*/ 2147483647 w 1394"/>
                <a:gd name="T121" fmla="*/ 2147483647 h 754"/>
                <a:gd name="T122" fmla="*/ 2147483647 w 1394"/>
                <a:gd name="T123" fmla="*/ 2147483647 h 754"/>
                <a:gd name="T124" fmla="*/ 2147483647 w 1394"/>
                <a:gd name="T125" fmla="*/ 2147483647 h 7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4"/>
                <a:gd name="T190" fmla="*/ 0 h 754"/>
                <a:gd name="T191" fmla="*/ 1394 w 1394"/>
                <a:gd name="T192" fmla="*/ 754 h 7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4" h="754">
                  <a:moveTo>
                    <a:pt x="803" y="714"/>
                  </a:moveTo>
                  <a:lnTo>
                    <a:pt x="847" y="719"/>
                  </a:lnTo>
                  <a:lnTo>
                    <a:pt x="862" y="740"/>
                  </a:lnTo>
                  <a:lnTo>
                    <a:pt x="870" y="743"/>
                  </a:lnTo>
                  <a:lnTo>
                    <a:pt x="936" y="732"/>
                  </a:lnTo>
                  <a:lnTo>
                    <a:pt x="941" y="719"/>
                  </a:lnTo>
                  <a:lnTo>
                    <a:pt x="952" y="713"/>
                  </a:lnTo>
                  <a:lnTo>
                    <a:pt x="984" y="687"/>
                  </a:lnTo>
                  <a:lnTo>
                    <a:pt x="1012" y="684"/>
                  </a:lnTo>
                  <a:lnTo>
                    <a:pt x="1037" y="667"/>
                  </a:lnTo>
                  <a:lnTo>
                    <a:pt x="1087" y="640"/>
                  </a:lnTo>
                  <a:lnTo>
                    <a:pt x="1092" y="649"/>
                  </a:lnTo>
                  <a:lnTo>
                    <a:pt x="1130" y="660"/>
                  </a:lnTo>
                  <a:lnTo>
                    <a:pt x="1183" y="632"/>
                  </a:lnTo>
                  <a:lnTo>
                    <a:pt x="1201" y="644"/>
                  </a:lnTo>
                  <a:lnTo>
                    <a:pt x="1185" y="667"/>
                  </a:lnTo>
                  <a:lnTo>
                    <a:pt x="1191" y="672"/>
                  </a:lnTo>
                  <a:lnTo>
                    <a:pt x="1213" y="672"/>
                  </a:lnTo>
                  <a:lnTo>
                    <a:pt x="1215" y="681"/>
                  </a:lnTo>
                  <a:lnTo>
                    <a:pt x="1197" y="714"/>
                  </a:lnTo>
                  <a:lnTo>
                    <a:pt x="1202" y="719"/>
                  </a:lnTo>
                  <a:lnTo>
                    <a:pt x="1213" y="719"/>
                  </a:lnTo>
                  <a:lnTo>
                    <a:pt x="1267" y="734"/>
                  </a:lnTo>
                  <a:lnTo>
                    <a:pt x="1290" y="714"/>
                  </a:lnTo>
                  <a:lnTo>
                    <a:pt x="1326" y="742"/>
                  </a:lnTo>
                  <a:lnTo>
                    <a:pt x="1337" y="729"/>
                  </a:lnTo>
                  <a:lnTo>
                    <a:pt x="1346" y="738"/>
                  </a:lnTo>
                  <a:lnTo>
                    <a:pt x="1358" y="738"/>
                  </a:lnTo>
                  <a:lnTo>
                    <a:pt x="1363" y="729"/>
                  </a:lnTo>
                  <a:lnTo>
                    <a:pt x="1361" y="687"/>
                  </a:lnTo>
                  <a:lnTo>
                    <a:pt x="1369" y="681"/>
                  </a:lnTo>
                  <a:lnTo>
                    <a:pt x="1393" y="654"/>
                  </a:lnTo>
                  <a:lnTo>
                    <a:pt x="1388" y="547"/>
                  </a:lnTo>
                  <a:lnTo>
                    <a:pt x="1368" y="493"/>
                  </a:lnTo>
                  <a:lnTo>
                    <a:pt x="1383" y="482"/>
                  </a:lnTo>
                  <a:lnTo>
                    <a:pt x="1340" y="404"/>
                  </a:lnTo>
                  <a:lnTo>
                    <a:pt x="1289" y="363"/>
                  </a:lnTo>
                  <a:lnTo>
                    <a:pt x="1274" y="373"/>
                  </a:lnTo>
                  <a:lnTo>
                    <a:pt x="1276" y="396"/>
                  </a:lnTo>
                  <a:lnTo>
                    <a:pt x="1231" y="454"/>
                  </a:lnTo>
                  <a:lnTo>
                    <a:pt x="1158" y="439"/>
                  </a:lnTo>
                  <a:lnTo>
                    <a:pt x="1153" y="411"/>
                  </a:lnTo>
                  <a:lnTo>
                    <a:pt x="1106" y="374"/>
                  </a:lnTo>
                  <a:lnTo>
                    <a:pt x="1004" y="358"/>
                  </a:lnTo>
                  <a:lnTo>
                    <a:pt x="961" y="351"/>
                  </a:lnTo>
                  <a:lnTo>
                    <a:pt x="943" y="348"/>
                  </a:lnTo>
                  <a:lnTo>
                    <a:pt x="905" y="318"/>
                  </a:lnTo>
                  <a:lnTo>
                    <a:pt x="825" y="299"/>
                  </a:lnTo>
                  <a:lnTo>
                    <a:pt x="769" y="192"/>
                  </a:lnTo>
                  <a:lnTo>
                    <a:pt x="767" y="162"/>
                  </a:lnTo>
                  <a:lnTo>
                    <a:pt x="791" y="151"/>
                  </a:lnTo>
                  <a:lnTo>
                    <a:pt x="791" y="118"/>
                  </a:lnTo>
                  <a:lnTo>
                    <a:pt x="807" y="77"/>
                  </a:lnTo>
                  <a:lnTo>
                    <a:pt x="788" y="58"/>
                  </a:lnTo>
                  <a:lnTo>
                    <a:pt x="812" y="38"/>
                  </a:lnTo>
                  <a:lnTo>
                    <a:pt x="797" y="29"/>
                  </a:lnTo>
                  <a:lnTo>
                    <a:pt x="761" y="29"/>
                  </a:lnTo>
                  <a:lnTo>
                    <a:pt x="695" y="0"/>
                  </a:lnTo>
                  <a:lnTo>
                    <a:pt x="652" y="0"/>
                  </a:lnTo>
                  <a:lnTo>
                    <a:pt x="619" y="8"/>
                  </a:lnTo>
                  <a:lnTo>
                    <a:pt x="582" y="8"/>
                  </a:lnTo>
                  <a:lnTo>
                    <a:pt x="524" y="40"/>
                  </a:lnTo>
                  <a:lnTo>
                    <a:pt x="477" y="35"/>
                  </a:lnTo>
                  <a:lnTo>
                    <a:pt x="431" y="51"/>
                  </a:lnTo>
                  <a:lnTo>
                    <a:pt x="394" y="38"/>
                  </a:lnTo>
                  <a:lnTo>
                    <a:pt x="370" y="18"/>
                  </a:lnTo>
                  <a:lnTo>
                    <a:pt x="308" y="8"/>
                  </a:lnTo>
                  <a:lnTo>
                    <a:pt x="268" y="36"/>
                  </a:lnTo>
                  <a:lnTo>
                    <a:pt x="246" y="28"/>
                  </a:lnTo>
                  <a:lnTo>
                    <a:pt x="227" y="13"/>
                  </a:lnTo>
                  <a:lnTo>
                    <a:pt x="182" y="2"/>
                  </a:lnTo>
                  <a:lnTo>
                    <a:pt x="151" y="24"/>
                  </a:lnTo>
                  <a:lnTo>
                    <a:pt x="139" y="58"/>
                  </a:lnTo>
                  <a:lnTo>
                    <a:pt x="113" y="72"/>
                  </a:lnTo>
                  <a:lnTo>
                    <a:pt x="108" y="92"/>
                  </a:lnTo>
                  <a:lnTo>
                    <a:pt x="92" y="97"/>
                  </a:lnTo>
                  <a:lnTo>
                    <a:pt x="74" y="96"/>
                  </a:lnTo>
                  <a:lnTo>
                    <a:pt x="66" y="110"/>
                  </a:lnTo>
                  <a:lnTo>
                    <a:pt x="63" y="130"/>
                  </a:lnTo>
                  <a:lnTo>
                    <a:pt x="54" y="130"/>
                  </a:lnTo>
                  <a:lnTo>
                    <a:pt x="53" y="151"/>
                  </a:lnTo>
                  <a:lnTo>
                    <a:pt x="75" y="173"/>
                  </a:lnTo>
                  <a:lnTo>
                    <a:pt x="77" y="205"/>
                  </a:lnTo>
                  <a:lnTo>
                    <a:pt x="69" y="217"/>
                  </a:lnTo>
                  <a:lnTo>
                    <a:pt x="37" y="221"/>
                  </a:lnTo>
                  <a:lnTo>
                    <a:pt x="19" y="204"/>
                  </a:lnTo>
                  <a:lnTo>
                    <a:pt x="3" y="205"/>
                  </a:lnTo>
                  <a:lnTo>
                    <a:pt x="0" y="219"/>
                  </a:lnTo>
                  <a:lnTo>
                    <a:pt x="10" y="243"/>
                  </a:lnTo>
                  <a:lnTo>
                    <a:pt x="13" y="260"/>
                  </a:lnTo>
                  <a:lnTo>
                    <a:pt x="13" y="282"/>
                  </a:lnTo>
                  <a:lnTo>
                    <a:pt x="7" y="298"/>
                  </a:lnTo>
                  <a:lnTo>
                    <a:pt x="10" y="309"/>
                  </a:lnTo>
                  <a:lnTo>
                    <a:pt x="30" y="312"/>
                  </a:lnTo>
                  <a:lnTo>
                    <a:pt x="43" y="332"/>
                  </a:lnTo>
                  <a:lnTo>
                    <a:pt x="92" y="371"/>
                  </a:lnTo>
                  <a:lnTo>
                    <a:pt x="92" y="383"/>
                  </a:lnTo>
                  <a:lnTo>
                    <a:pt x="130" y="424"/>
                  </a:lnTo>
                  <a:lnTo>
                    <a:pt x="141" y="439"/>
                  </a:lnTo>
                  <a:lnTo>
                    <a:pt x="153" y="443"/>
                  </a:lnTo>
                  <a:lnTo>
                    <a:pt x="175" y="420"/>
                  </a:lnTo>
                  <a:lnTo>
                    <a:pt x="195" y="439"/>
                  </a:lnTo>
                  <a:lnTo>
                    <a:pt x="280" y="511"/>
                  </a:lnTo>
                  <a:lnTo>
                    <a:pt x="295" y="549"/>
                  </a:lnTo>
                  <a:lnTo>
                    <a:pt x="314" y="549"/>
                  </a:lnTo>
                  <a:lnTo>
                    <a:pt x="325" y="537"/>
                  </a:lnTo>
                  <a:lnTo>
                    <a:pt x="334" y="547"/>
                  </a:lnTo>
                  <a:lnTo>
                    <a:pt x="334" y="579"/>
                  </a:lnTo>
                  <a:lnTo>
                    <a:pt x="384" y="608"/>
                  </a:lnTo>
                  <a:lnTo>
                    <a:pt x="395" y="604"/>
                  </a:lnTo>
                  <a:lnTo>
                    <a:pt x="402" y="632"/>
                  </a:lnTo>
                  <a:lnTo>
                    <a:pt x="445" y="658"/>
                  </a:lnTo>
                  <a:lnTo>
                    <a:pt x="446" y="674"/>
                  </a:lnTo>
                  <a:lnTo>
                    <a:pt x="454" y="679"/>
                  </a:lnTo>
                  <a:lnTo>
                    <a:pt x="491" y="677"/>
                  </a:lnTo>
                  <a:lnTo>
                    <a:pt x="511" y="677"/>
                  </a:lnTo>
                  <a:lnTo>
                    <a:pt x="541" y="699"/>
                  </a:lnTo>
                  <a:lnTo>
                    <a:pt x="607" y="698"/>
                  </a:lnTo>
                  <a:lnTo>
                    <a:pt x="643" y="695"/>
                  </a:lnTo>
                  <a:lnTo>
                    <a:pt x="652" y="710"/>
                  </a:lnTo>
                  <a:lnTo>
                    <a:pt x="644" y="742"/>
                  </a:lnTo>
                  <a:lnTo>
                    <a:pt x="654" y="753"/>
                  </a:lnTo>
                  <a:lnTo>
                    <a:pt x="690" y="722"/>
                  </a:lnTo>
                  <a:lnTo>
                    <a:pt x="736" y="689"/>
                  </a:lnTo>
                  <a:lnTo>
                    <a:pt x="769" y="694"/>
                  </a:lnTo>
                  <a:lnTo>
                    <a:pt x="803" y="714"/>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1" name="yunnan"/>
            <p:cNvSpPr>
              <a:spLocks noChangeAspect="1"/>
            </p:cNvSpPr>
            <p:nvPr/>
          </p:nvSpPr>
          <p:spPr bwMode="auto">
            <a:xfrm>
              <a:off x="1595208" y="2225178"/>
              <a:ext cx="721642" cy="715586"/>
            </a:xfrm>
            <a:custGeom>
              <a:avLst/>
              <a:gdLst>
                <a:gd name="T0" fmla="*/ 2147483647 w 652"/>
                <a:gd name="T1" fmla="*/ 2147483647 h 674"/>
                <a:gd name="T2" fmla="*/ 2147483647 w 652"/>
                <a:gd name="T3" fmla="*/ 2147483647 h 674"/>
                <a:gd name="T4" fmla="*/ 2147483647 w 652"/>
                <a:gd name="T5" fmla="*/ 2147483647 h 674"/>
                <a:gd name="T6" fmla="*/ 2147483647 w 652"/>
                <a:gd name="T7" fmla="*/ 2147483647 h 674"/>
                <a:gd name="T8" fmla="*/ 2147483647 w 652"/>
                <a:gd name="T9" fmla="*/ 2147483647 h 674"/>
                <a:gd name="T10" fmla="*/ 2147483647 w 652"/>
                <a:gd name="T11" fmla="*/ 2147483647 h 674"/>
                <a:gd name="T12" fmla="*/ 2147483647 w 652"/>
                <a:gd name="T13" fmla="*/ 2147483647 h 674"/>
                <a:gd name="T14" fmla="*/ 2147483647 w 652"/>
                <a:gd name="T15" fmla="*/ 2147483647 h 674"/>
                <a:gd name="T16" fmla="*/ 2147483647 w 652"/>
                <a:gd name="T17" fmla="*/ 2147483647 h 674"/>
                <a:gd name="T18" fmla="*/ 2147483647 w 652"/>
                <a:gd name="T19" fmla="*/ 2147483647 h 674"/>
                <a:gd name="T20" fmla="*/ 2147483647 w 652"/>
                <a:gd name="T21" fmla="*/ 2147483647 h 674"/>
                <a:gd name="T22" fmla="*/ 2147483647 w 652"/>
                <a:gd name="T23" fmla="*/ 2147483647 h 674"/>
                <a:gd name="T24" fmla="*/ 2147483647 w 652"/>
                <a:gd name="T25" fmla="*/ 2147483647 h 674"/>
                <a:gd name="T26" fmla="*/ 2147483647 w 652"/>
                <a:gd name="T27" fmla="*/ 2147483647 h 674"/>
                <a:gd name="T28" fmla="*/ 2147483647 w 652"/>
                <a:gd name="T29" fmla="*/ 0 h 674"/>
                <a:gd name="T30" fmla="*/ 2147483647 w 652"/>
                <a:gd name="T31" fmla="*/ 2147483647 h 674"/>
                <a:gd name="T32" fmla="*/ 2147483647 w 652"/>
                <a:gd name="T33" fmla="*/ 2147483647 h 674"/>
                <a:gd name="T34" fmla="*/ 2147483647 w 652"/>
                <a:gd name="T35" fmla="*/ 2147483647 h 674"/>
                <a:gd name="T36" fmla="*/ 2147483647 w 652"/>
                <a:gd name="T37" fmla="*/ 2147483647 h 674"/>
                <a:gd name="T38" fmla="*/ 2147483647 w 652"/>
                <a:gd name="T39" fmla="*/ 2147483647 h 674"/>
                <a:gd name="T40" fmla="*/ 2147483647 w 652"/>
                <a:gd name="T41" fmla="*/ 2147483647 h 674"/>
                <a:gd name="T42" fmla="*/ 2147483647 w 652"/>
                <a:gd name="T43" fmla="*/ 2147483647 h 674"/>
                <a:gd name="T44" fmla="*/ 0 w 652"/>
                <a:gd name="T45" fmla="*/ 2147483647 h 674"/>
                <a:gd name="T46" fmla="*/ 2147483647 w 652"/>
                <a:gd name="T47" fmla="*/ 2147483647 h 674"/>
                <a:gd name="T48" fmla="*/ 2147483647 w 652"/>
                <a:gd name="T49" fmla="*/ 2147483647 h 674"/>
                <a:gd name="T50" fmla="*/ 2147483647 w 652"/>
                <a:gd name="T51" fmla="*/ 2147483647 h 674"/>
                <a:gd name="T52" fmla="*/ 2147483647 w 652"/>
                <a:gd name="T53" fmla="*/ 2147483647 h 674"/>
                <a:gd name="T54" fmla="*/ 2147483647 w 652"/>
                <a:gd name="T55" fmla="*/ 2147483647 h 674"/>
                <a:gd name="T56" fmla="*/ 2147483647 w 652"/>
                <a:gd name="T57" fmla="*/ 2147483647 h 674"/>
                <a:gd name="T58" fmla="*/ 2147483647 w 652"/>
                <a:gd name="T59" fmla="*/ 2147483647 h 674"/>
                <a:gd name="T60" fmla="*/ 2147483647 w 652"/>
                <a:gd name="T61" fmla="*/ 2147483647 h 674"/>
                <a:gd name="T62" fmla="*/ 2147483647 w 652"/>
                <a:gd name="T63" fmla="*/ 2147483647 h 674"/>
                <a:gd name="T64" fmla="*/ 2147483647 w 652"/>
                <a:gd name="T65" fmla="*/ 2147483647 h 674"/>
                <a:gd name="T66" fmla="*/ 2147483647 w 652"/>
                <a:gd name="T67" fmla="*/ 2147483647 h 674"/>
                <a:gd name="T68" fmla="*/ 2147483647 w 652"/>
                <a:gd name="T69" fmla="*/ 2147483647 h 674"/>
                <a:gd name="T70" fmla="*/ 2147483647 w 652"/>
                <a:gd name="T71" fmla="*/ 2147483647 h 674"/>
                <a:gd name="T72" fmla="*/ 2147483647 w 652"/>
                <a:gd name="T73" fmla="*/ 2147483647 h 674"/>
                <a:gd name="T74" fmla="*/ 2147483647 w 652"/>
                <a:gd name="T75" fmla="*/ 2147483647 h 674"/>
                <a:gd name="T76" fmla="*/ 2147483647 w 652"/>
                <a:gd name="T77" fmla="*/ 2147483647 h 674"/>
                <a:gd name="T78" fmla="*/ 2147483647 w 652"/>
                <a:gd name="T79" fmla="*/ 2147483647 h 674"/>
                <a:gd name="T80" fmla="*/ 2147483647 w 652"/>
                <a:gd name="T81" fmla="*/ 2147483647 h 674"/>
                <a:gd name="T82" fmla="*/ 2147483647 w 652"/>
                <a:gd name="T83" fmla="*/ 2147483647 h 674"/>
                <a:gd name="T84" fmla="*/ 2147483647 w 652"/>
                <a:gd name="T85" fmla="*/ 2147483647 h 674"/>
                <a:gd name="T86" fmla="*/ 2147483647 w 652"/>
                <a:gd name="T87" fmla="*/ 2147483647 h 674"/>
                <a:gd name="T88" fmla="*/ 2147483647 w 652"/>
                <a:gd name="T89" fmla="*/ 2147483647 h 674"/>
                <a:gd name="T90" fmla="*/ 2147483647 w 652"/>
                <a:gd name="T91" fmla="*/ 2147483647 h 674"/>
                <a:gd name="T92" fmla="*/ 2147483647 w 652"/>
                <a:gd name="T93" fmla="*/ 2147483647 h 674"/>
                <a:gd name="T94" fmla="*/ 2147483647 w 652"/>
                <a:gd name="T95" fmla="*/ 2147483647 h 674"/>
                <a:gd name="T96" fmla="*/ 2147483647 w 652"/>
                <a:gd name="T97" fmla="*/ 2147483647 h 674"/>
                <a:gd name="T98" fmla="*/ 2147483647 w 652"/>
                <a:gd name="T99" fmla="*/ 2147483647 h 674"/>
                <a:gd name="T100" fmla="*/ 2147483647 w 652"/>
                <a:gd name="T101" fmla="*/ 2147483647 h 674"/>
                <a:gd name="T102" fmla="*/ 2147483647 w 652"/>
                <a:gd name="T103" fmla="*/ 2147483647 h 674"/>
                <a:gd name="T104" fmla="*/ 2147483647 w 652"/>
                <a:gd name="T105" fmla="*/ 2147483647 h 674"/>
                <a:gd name="T106" fmla="*/ 2147483647 w 652"/>
                <a:gd name="T107" fmla="*/ 2147483647 h 674"/>
                <a:gd name="T108" fmla="*/ 2147483647 w 652"/>
                <a:gd name="T109" fmla="*/ 2147483647 h 674"/>
                <a:gd name="T110" fmla="*/ 2147483647 w 652"/>
                <a:gd name="T111" fmla="*/ 2147483647 h 674"/>
                <a:gd name="T112" fmla="*/ 2147483647 w 652"/>
                <a:gd name="T113" fmla="*/ 2147483647 h 674"/>
                <a:gd name="T114" fmla="*/ 2147483647 w 652"/>
                <a:gd name="T115" fmla="*/ 2147483647 h 674"/>
                <a:gd name="T116" fmla="*/ 2147483647 w 652"/>
                <a:gd name="T117" fmla="*/ 2147483647 h 674"/>
                <a:gd name="T118" fmla="*/ 2147483647 w 652"/>
                <a:gd name="T119" fmla="*/ 2147483647 h 6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2"/>
                <a:gd name="T181" fmla="*/ 0 h 674"/>
                <a:gd name="T182" fmla="*/ 652 w 652"/>
                <a:gd name="T183" fmla="*/ 674 h 6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2" h="674">
                  <a:moveTo>
                    <a:pt x="574" y="124"/>
                  </a:moveTo>
                  <a:lnTo>
                    <a:pt x="569" y="105"/>
                  </a:lnTo>
                  <a:lnTo>
                    <a:pt x="552" y="99"/>
                  </a:lnTo>
                  <a:lnTo>
                    <a:pt x="525" y="116"/>
                  </a:lnTo>
                  <a:lnTo>
                    <a:pt x="506" y="107"/>
                  </a:lnTo>
                  <a:lnTo>
                    <a:pt x="504" y="83"/>
                  </a:lnTo>
                  <a:lnTo>
                    <a:pt x="496" y="72"/>
                  </a:lnTo>
                  <a:lnTo>
                    <a:pt x="496" y="59"/>
                  </a:lnTo>
                  <a:lnTo>
                    <a:pt x="469" y="54"/>
                  </a:lnTo>
                  <a:lnTo>
                    <a:pt x="462" y="60"/>
                  </a:lnTo>
                  <a:lnTo>
                    <a:pt x="467" y="79"/>
                  </a:lnTo>
                  <a:lnTo>
                    <a:pt x="445" y="88"/>
                  </a:lnTo>
                  <a:lnTo>
                    <a:pt x="440" y="102"/>
                  </a:lnTo>
                  <a:lnTo>
                    <a:pt x="445" y="118"/>
                  </a:lnTo>
                  <a:lnTo>
                    <a:pt x="400" y="171"/>
                  </a:lnTo>
                  <a:lnTo>
                    <a:pt x="407" y="235"/>
                  </a:lnTo>
                  <a:lnTo>
                    <a:pt x="385" y="253"/>
                  </a:lnTo>
                  <a:lnTo>
                    <a:pt x="374" y="241"/>
                  </a:lnTo>
                  <a:lnTo>
                    <a:pt x="329" y="267"/>
                  </a:lnTo>
                  <a:lnTo>
                    <a:pt x="313" y="258"/>
                  </a:lnTo>
                  <a:lnTo>
                    <a:pt x="248" y="134"/>
                  </a:lnTo>
                  <a:lnTo>
                    <a:pt x="223" y="116"/>
                  </a:lnTo>
                  <a:lnTo>
                    <a:pt x="202" y="110"/>
                  </a:lnTo>
                  <a:lnTo>
                    <a:pt x="192" y="94"/>
                  </a:lnTo>
                  <a:lnTo>
                    <a:pt x="204" y="75"/>
                  </a:lnTo>
                  <a:lnTo>
                    <a:pt x="185" y="60"/>
                  </a:lnTo>
                  <a:lnTo>
                    <a:pt x="163" y="79"/>
                  </a:lnTo>
                  <a:lnTo>
                    <a:pt x="140" y="83"/>
                  </a:lnTo>
                  <a:lnTo>
                    <a:pt x="126" y="15"/>
                  </a:lnTo>
                  <a:lnTo>
                    <a:pt x="123" y="0"/>
                  </a:lnTo>
                  <a:lnTo>
                    <a:pt x="99" y="27"/>
                  </a:lnTo>
                  <a:lnTo>
                    <a:pt x="91" y="33"/>
                  </a:lnTo>
                  <a:lnTo>
                    <a:pt x="93" y="75"/>
                  </a:lnTo>
                  <a:lnTo>
                    <a:pt x="88" y="84"/>
                  </a:lnTo>
                  <a:lnTo>
                    <a:pt x="76" y="84"/>
                  </a:lnTo>
                  <a:lnTo>
                    <a:pt x="67" y="75"/>
                  </a:lnTo>
                  <a:lnTo>
                    <a:pt x="56" y="88"/>
                  </a:lnTo>
                  <a:lnTo>
                    <a:pt x="67" y="135"/>
                  </a:lnTo>
                  <a:lnTo>
                    <a:pt x="80" y="135"/>
                  </a:lnTo>
                  <a:lnTo>
                    <a:pt x="91" y="144"/>
                  </a:lnTo>
                  <a:lnTo>
                    <a:pt x="94" y="173"/>
                  </a:lnTo>
                  <a:lnTo>
                    <a:pt x="89" y="275"/>
                  </a:lnTo>
                  <a:lnTo>
                    <a:pt x="19" y="337"/>
                  </a:lnTo>
                  <a:lnTo>
                    <a:pt x="16" y="361"/>
                  </a:lnTo>
                  <a:lnTo>
                    <a:pt x="3" y="373"/>
                  </a:lnTo>
                  <a:lnTo>
                    <a:pt x="0" y="385"/>
                  </a:lnTo>
                  <a:lnTo>
                    <a:pt x="12" y="416"/>
                  </a:lnTo>
                  <a:lnTo>
                    <a:pt x="3" y="438"/>
                  </a:lnTo>
                  <a:lnTo>
                    <a:pt x="8" y="441"/>
                  </a:lnTo>
                  <a:lnTo>
                    <a:pt x="43" y="431"/>
                  </a:lnTo>
                  <a:lnTo>
                    <a:pt x="93" y="428"/>
                  </a:lnTo>
                  <a:lnTo>
                    <a:pt x="88" y="448"/>
                  </a:lnTo>
                  <a:lnTo>
                    <a:pt x="96" y="467"/>
                  </a:lnTo>
                  <a:lnTo>
                    <a:pt x="99" y="494"/>
                  </a:lnTo>
                  <a:lnTo>
                    <a:pt x="106" y="504"/>
                  </a:lnTo>
                  <a:lnTo>
                    <a:pt x="135" y="506"/>
                  </a:lnTo>
                  <a:lnTo>
                    <a:pt x="149" y="515"/>
                  </a:lnTo>
                  <a:lnTo>
                    <a:pt x="134" y="533"/>
                  </a:lnTo>
                  <a:lnTo>
                    <a:pt x="132" y="556"/>
                  </a:lnTo>
                  <a:lnTo>
                    <a:pt x="120" y="581"/>
                  </a:lnTo>
                  <a:lnTo>
                    <a:pt x="128" y="590"/>
                  </a:lnTo>
                  <a:lnTo>
                    <a:pt x="147" y="592"/>
                  </a:lnTo>
                  <a:lnTo>
                    <a:pt x="178" y="604"/>
                  </a:lnTo>
                  <a:lnTo>
                    <a:pt x="174" y="615"/>
                  </a:lnTo>
                  <a:lnTo>
                    <a:pt x="195" y="646"/>
                  </a:lnTo>
                  <a:lnTo>
                    <a:pt x="224" y="646"/>
                  </a:lnTo>
                  <a:lnTo>
                    <a:pt x="261" y="625"/>
                  </a:lnTo>
                  <a:lnTo>
                    <a:pt x="273" y="631"/>
                  </a:lnTo>
                  <a:lnTo>
                    <a:pt x="273" y="644"/>
                  </a:lnTo>
                  <a:lnTo>
                    <a:pt x="277" y="662"/>
                  </a:lnTo>
                  <a:lnTo>
                    <a:pt x="287" y="672"/>
                  </a:lnTo>
                  <a:lnTo>
                    <a:pt x="307" y="669"/>
                  </a:lnTo>
                  <a:lnTo>
                    <a:pt x="314" y="673"/>
                  </a:lnTo>
                  <a:lnTo>
                    <a:pt x="322" y="667"/>
                  </a:lnTo>
                  <a:lnTo>
                    <a:pt x="322" y="638"/>
                  </a:lnTo>
                  <a:lnTo>
                    <a:pt x="309" y="582"/>
                  </a:lnTo>
                  <a:lnTo>
                    <a:pt x="319" y="566"/>
                  </a:lnTo>
                  <a:lnTo>
                    <a:pt x="349" y="566"/>
                  </a:lnTo>
                  <a:lnTo>
                    <a:pt x="357" y="566"/>
                  </a:lnTo>
                  <a:lnTo>
                    <a:pt x="374" y="547"/>
                  </a:lnTo>
                  <a:lnTo>
                    <a:pt x="418" y="561"/>
                  </a:lnTo>
                  <a:lnTo>
                    <a:pt x="436" y="544"/>
                  </a:lnTo>
                  <a:lnTo>
                    <a:pt x="445" y="554"/>
                  </a:lnTo>
                  <a:lnTo>
                    <a:pt x="464" y="542"/>
                  </a:lnTo>
                  <a:lnTo>
                    <a:pt x="481" y="559"/>
                  </a:lnTo>
                  <a:lnTo>
                    <a:pt x="488" y="559"/>
                  </a:lnTo>
                  <a:lnTo>
                    <a:pt x="494" y="550"/>
                  </a:lnTo>
                  <a:lnTo>
                    <a:pt x="509" y="536"/>
                  </a:lnTo>
                  <a:lnTo>
                    <a:pt x="515" y="540"/>
                  </a:lnTo>
                  <a:lnTo>
                    <a:pt x="536" y="537"/>
                  </a:lnTo>
                  <a:lnTo>
                    <a:pt x="557" y="520"/>
                  </a:lnTo>
                  <a:lnTo>
                    <a:pt x="573" y="495"/>
                  </a:lnTo>
                  <a:lnTo>
                    <a:pt x="597" y="491"/>
                  </a:lnTo>
                  <a:lnTo>
                    <a:pt x="610" y="504"/>
                  </a:lnTo>
                  <a:lnTo>
                    <a:pt x="619" y="477"/>
                  </a:lnTo>
                  <a:lnTo>
                    <a:pt x="638" y="476"/>
                  </a:lnTo>
                  <a:lnTo>
                    <a:pt x="645" y="470"/>
                  </a:lnTo>
                  <a:lnTo>
                    <a:pt x="651" y="447"/>
                  </a:lnTo>
                  <a:lnTo>
                    <a:pt x="643" y="434"/>
                  </a:lnTo>
                  <a:lnTo>
                    <a:pt x="579" y="422"/>
                  </a:lnTo>
                  <a:lnTo>
                    <a:pt x="569" y="404"/>
                  </a:lnTo>
                  <a:lnTo>
                    <a:pt x="550" y="404"/>
                  </a:lnTo>
                  <a:lnTo>
                    <a:pt x="534" y="404"/>
                  </a:lnTo>
                  <a:lnTo>
                    <a:pt x="521" y="383"/>
                  </a:lnTo>
                  <a:lnTo>
                    <a:pt x="523" y="373"/>
                  </a:lnTo>
                  <a:lnTo>
                    <a:pt x="530" y="328"/>
                  </a:lnTo>
                  <a:lnTo>
                    <a:pt x="506" y="304"/>
                  </a:lnTo>
                  <a:lnTo>
                    <a:pt x="525" y="226"/>
                  </a:lnTo>
                  <a:lnTo>
                    <a:pt x="512" y="216"/>
                  </a:lnTo>
                  <a:lnTo>
                    <a:pt x="472" y="228"/>
                  </a:lnTo>
                  <a:lnTo>
                    <a:pt x="462" y="212"/>
                  </a:lnTo>
                  <a:lnTo>
                    <a:pt x="462" y="193"/>
                  </a:lnTo>
                  <a:lnTo>
                    <a:pt x="453" y="185"/>
                  </a:lnTo>
                  <a:lnTo>
                    <a:pt x="473" y="156"/>
                  </a:lnTo>
                  <a:lnTo>
                    <a:pt x="496" y="164"/>
                  </a:lnTo>
                  <a:lnTo>
                    <a:pt x="504" y="154"/>
                  </a:lnTo>
                  <a:lnTo>
                    <a:pt x="545" y="160"/>
                  </a:lnTo>
                  <a:lnTo>
                    <a:pt x="564" y="154"/>
                  </a:lnTo>
                  <a:lnTo>
                    <a:pt x="574" y="124"/>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2" name="qinghai"/>
            <p:cNvSpPr>
              <a:spLocks noChangeAspect="1"/>
            </p:cNvSpPr>
            <p:nvPr/>
          </p:nvSpPr>
          <p:spPr bwMode="auto">
            <a:xfrm>
              <a:off x="1034986" y="1342949"/>
              <a:ext cx="1006501" cy="676376"/>
            </a:xfrm>
            <a:custGeom>
              <a:avLst/>
              <a:gdLst>
                <a:gd name="T0" fmla="*/ 2147483647 w 902"/>
                <a:gd name="T1" fmla="*/ 2147483647 h 645"/>
                <a:gd name="T2" fmla="*/ 2147483647 w 902"/>
                <a:gd name="T3" fmla="*/ 2147483647 h 645"/>
                <a:gd name="T4" fmla="*/ 2147483647 w 902"/>
                <a:gd name="T5" fmla="*/ 2147483647 h 645"/>
                <a:gd name="T6" fmla="*/ 2147483647 w 902"/>
                <a:gd name="T7" fmla="*/ 2147483647 h 645"/>
                <a:gd name="T8" fmla="*/ 2147483647 w 902"/>
                <a:gd name="T9" fmla="*/ 2147483647 h 645"/>
                <a:gd name="T10" fmla="*/ 2147483647 w 902"/>
                <a:gd name="T11" fmla="*/ 2147483647 h 645"/>
                <a:gd name="T12" fmla="*/ 2147483647 w 902"/>
                <a:gd name="T13" fmla="*/ 0 h 645"/>
                <a:gd name="T14" fmla="*/ 2147483647 w 902"/>
                <a:gd name="T15" fmla="*/ 2147483647 h 645"/>
                <a:gd name="T16" fmla="*/ 2147483647 w 902"/>
                <a:gd name="T17" fmla="*/ 2147483647 h 645"/>
                <a:gd name="T18" fmla="*/ 2147483647 w 902"/>
                <a:gd name="T19" fmla="*/ 2147483647 h 645"/>
                <a:gd name="T20" fmla="*/ 2147483647 w 902"/>
                <a:gd name="T21" fmla="*/ 2147483647 h 645"/>
                <a:gd name="T22" fmla="*/ 2147483647 w 902"/>
                <a:gd name="T23" fmla="*/ 2147483647 h 645"/>
                <a:gd name="T24" fmla="*/ 2147483647 w 902"/>
                <a:gd name="T25" fmla="*/ 2147483647 h 645"/>
                <a:gd name="T26" fmla="*/ 2147483647 w 902"/>
                <a:gd name="T27" fmla="*/ 2147483647 h 645"/>
                <a:gd name="T28" fmla="*/ 2147483647 w 902"/>
                <a:gd name="T29" fmla="*/ 2147483647 h 645"/>
                <a:gd name="T30" fmla="*/ 2147483647 w 902"/>
                <a:gd name="T31" fmla="*/ 2147483647 h 645"/>
                <a:gd name="T32" fmla="*/ 2147483647 w 902"/>
                <a:gd name="T33" fmla="*/ 2147483647 h 645"/>
                <a:gd name="T34" fmla="*/ 2147483647 w 902"/>
                <a:gd name="T35" fmla="*/ 2147483647 h 645"/>
                <a:gd name="T36" fmla="*/ 2147483647 w 902"/>
                <a:gd name="T37" fmla="*/ 2147483647 h 645"/>
                <a:gd name="T38" fmla="*/ 2147483647 w 902"/>
                <a:gd name="T39" fmla="*/ 2147483647 h 645"/>
                <a:gd name="T40" fmla="*/ 2147483647 w 902"/>
                <a:gd name="T41" fmla="*/ 2147483647 h 645"/>
                <a:gd name="T42" fmla="*/ 2147483647 w 902"/>
                <a:gd name="T43" fmla="*/ 2147483647 h 645"/>
                <a:gd name="T44" fmla="*/ 2147483647 w 902"/>
                <a:gd name="T45" fmla="*/ 2147483647 h 645"/>
                <a:gd name="T46" fmla="*/ 2147483647 w 902"/>
                <a:gd name="T47" fmla="*/ 2147483647 h 645"/>
                <a:gd name="T48" fmla="*/ 2147483647 w 902"/>
                <a:gd name="T49" fmla="*/ 2147483647 h 645"/>
                <a:gd name="T50" fmla="*/ 2147483647 w 902"/>
                <a:gd name="T51" fmla="*/ 2147483647 h 645"/>
                <a:gd name="T52" fmla="*/ 2147483647 w 902"/>
                <a:gd name="T53" fmla="*/ 2147483647 h 645"/>
                <a:gd name="T54" fmla="*/ 2147483647 w 902"/>
                <a:gd name="T55" fmla="*/ 2147483647 h 645"/>
                <a:gd name="T56" fmla="*/ 2147483647 w 902"/>
                <a:gd name="T57" fmla="*/ 2147483647 h 645"/>
                <a:gd name="T58" fmla="*/ 2147483647 w 902"/>
                <a:gd name="T59" fmla="*/ 2147483647 h 645"/>
                <a:gd name="T60" fmla="*/ 2147483647 w 902"/>
                <a:gd name="T61" fmla="*/ 2147483647 h 645"/>
                <a:gd name="T62" fmla="*/ 2147483647 w 902"/>
                <a:gd name="T63" fmla="*/ 2147483647 h 645"/>
                <a:gd name="T64" fmla="*/ 2147483647 w 902"/>
                <a:gd name="T65" fmla="*/ 2147483647 h 645"/>
                <a:gd name="T66" fmla="*/ 2147483647 w 902"/>
                <a:gd name="T67" fmla="*/ 2147483647 h 645"/>
                <a:gd name="T68" fmla="*/ 2147483647 w 902"/>
                <a:gd name="T69" fmla="*/ 2147483647 h 645"/>
                <a:gd name="T70" fmla="*/ 2147483647 w 902"/>
                <a:gd name="T71" fmla="*/ 2147483647 h 645"/>
                <a:gd name="T72" fmla="*/ 2147483647 w 902"/>
                <a:gd name="T73" fmla="*/ 2147483647 h 645"/>
                <a:gd name="T74" fmla="*/ 2147483647 w 902"/>
                <a:gd name="T75" fmla="*/ 2147483647 h 645"/>
                <a:gd name="T76" fmla="*/ 2147483647 w 902"/>
                <a:gd name="T77" fmla="*/ 2147483647 h 645"/>
                <a:gd name="T78" fmla="*/ 2147483647 w 902"/>
                <a:gd name="T79" fmla="*/ 2147483647 h 6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2"/>
                <a:gd name="T121" fmla="*/ 0 h 645"/>
                <a:gd name="T122" fmla="*/ 902 w 902"/>
                <a:gd name="T123" fmla="*/ 645 h 6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2" h="645">
                  <a:moveTo>
                    <a:pt x="45" y="228"/>
                  </a:moveTo>
                  <a:lnTo>
                    <a:pt x="74" y="239"/>
                  </a:lnTo>
                  <a:lnTo>
                    <a:pt x="125" y="223"/>
                  </a:lnTo>
                  <a:lnTo>
                    <a:pt x="117" y="214"/>
                  </a:lnTo>
                  <a:lnTo>
                    <a:pt x="105" y="214"/>
                  </a:lnTo>
                  <a:lnTo>
                    <a:pt x="98" y="198"/>
                  </a:lnTo>
                  <a:lnTo>
                    <a:pt x="103" y="185"/>
                  </a:lnTo>
                  <a:lnTo>
                    <a:pt x="126" y="175"/>
                  </a:lnTo>
                  <a:lnTo>
                    <a:pt x="144" y="148"/>
                  </a:lnTo>
                  <a:lnTo>
                    <a:pt x="92" y="105"/>
                  </a:lnTo>
                  <a:lnTo>
                    <a:pt x="89" y="60"/>
                  </a:lnTo>
                  <a:lnTo>
                    <a:pt x="113" y="41"/>
                  </a:lnTo>
                  <a:lnTo>
                    <a:pt x="283" y="9"/>
                  </a:lnTo>
                  <a:lnTo>
                    <a:pt x="295" y="0"/>
                  </a:lnTo>
                  <a:lnTo>
                    <a:pt x="320" y="2"/>
                  </a:lnTo>
                  <a:lnTo>
                    <a:pt x="406" y="22"/>
                  </a:lnTo>
                  <a:lnTo>
                    <a:pt x="430" y="38"/>
                  </a:lnTo>
                  <a:lnTo>
                    <a:pt x="469" y="60"/>
                  </a:lnTo>
                  <a:lnTo>
                    <a:pt x="492" y="59"/>
                  </a:lnTo>
                  <a:lnTo>
                    <a:pt x="529" y="37"/>
                  </a:lnTo>
                  <a:lnTo>
                    <a:pt x="577" y="43"/>
                  </a:lnTo>
                  <a:lnTo>
                    <a:pt x="609" y="27"/>
                  </a:lnTo>
                  <a:lnTo>
                    <a:pt x="674" y="68"/>
                  </a:lnTo>
                  <a:lnTo>
                    <a:pt x="708" y="55"/>
                  </a:lnTo>
                  <a:lnTo>
                    <a:pt x="727" y="99"/>
                  </a:lnTo>
                  <a:lnTo>
                    <a:pt x="772" y="127"/>
                  </a:lnTo>
                  <a:lnTo>
                    <a:pt x="804" y="156"/>
                  </a:lnTo>
                  <a:lnTo>
                    <a:pt x="828" y="148"/>
                  </a:lnTo>
                  <a:lnTo>
                    <a:pt x="875" y="208"/>
                  </a:lnTo>
                  <a:lnTo>
                    <a:pt x="884" y="248"/>
                  </a:lnTo>
                  <a:lnTo>
                    <a:pt x="901" y="271"/>
                  </a:lnTo>
                  <a:lnTo>
                    <a:pt x="895" y="317"/>
                  </a:lnTo>
                  <a:lnTo>
                    <a:pt x="858" y="346"/>
                  </a:lnTo>
                  <a:lnTo>
                    <a:pt x="865" y="365"/>
                  </a:lnTo>
                  <a:lnTo>
                    <a:pt x="851" y="379"/>
                  </a:lnTo>
                  <a:lnTo>
                    <a:pt x="832" y="397"/>
                  </a:lnTo>
                  <a:lnTo>
                    <a:pt x="832" y="428"/>
                  </a:lnTo>
                  <a:lnTo>
                    <a:pt x="816" y="442"/>
                  </a:lnTo>
                  <a:lnTo>
                    <a:pt x="796" y="435"/>
                  </a:lnTo>
                  <a:lnTo>
                    <a:pt x="778" y="418"/>
                  </a:lnTo>
                  <a:lnTo>
                    <a:pt x="769" y="437"/>
                  </a:lnTo>
                  <a:lnTo>
                    <a:pt x="780" y="454"/>
                  </a:lnTo>
                  <a:lnTo>
                    <a:pt x="810" y="456"/>
                  </a:lnTo>
                  <a:lnTo>
                    <a:pt x="837" y="485"/>
                  </a:lnTo>
                  <a:lnTo>
                    <a:pt x="855" y="485"/>
                  </a:lnTo>
                  <a:lnTo>
                    <a:pt x="867" y="499"/>
                  </a:lnTo>
                  <a:lnTo>
                    <a:pt x="856" y="525"/>
                  </a:lnTo>
                  <a:lnTo>
                    <a:pt x="856" y="527"/>
                  </a:lnTo>
                  <a:lnTo>
                    <a:pt x="832" y="524"/>
                  </a:lnTo>
                  <a:lnTo>
                    <a:pt x="816" y="537"/>
                  </a:lnTo>
                  <a:lnTo>
                    <a:pt x="804" y="518"/>
                  </a:lnTo>
                  <a:lnTo>
                    <a:pt x="776" y="529"/>
                  </a:lnTo>
                  <a:lnTo>
                    <a:pt x="767" y="543"/>
                  </a:lnTo>
                  <a:lnTo>
                    <a:pt x="767" y="566"/>
                  </a:lnTo>
                  <a:lnTo>
                    <a:pt x="738" y="572"/>
                  </a:lnTo>
                  <a:lnTo>
                    <a:pt x="701" y="535"/>
                  </a:lnTo>
                  <a:lnTo>
                    <a:pt x="690" y="517"/>
                  </a:lnTo>
                  <a:lnTo>
                    <a:pt x="661" y="525"/>
                  </a:lnTo>
                  <a:lnTo>
                    <a:pt x="611" y="511"/>
                  </a:lnTo>
                  <a:lnTo>
                    <a:pt x="536" y="522"/>
                  </a:lnTo>
                  <a:lnTo>
                    <a:pt x="529" y="529"/>
                  </a:lnTo>
                  <a:lnTo>
                    <a:pt x="522" y="553"/>
                  </a:lnTo>
                  <a:lnTo>
                    <a:pt x="507" y="563"/>
                  </a:lnTo>
                  <a:lnTo>
                    <a:pt x="509" y="586"/>
                  </a:lnTo>
                  <a:lnTo>
                    <a:pt x="464" y="644"/>
                  </a:lnTo>
                  <a:lnTo>
                    <a:pt x="391" y="629"/>
                  </a:lnTo>
                  <a:lnTo>
                    <a:pt x="386" y="601"/>
                  </a:lnTo>
                  <a:lnTo>
                    <a:pt x="339" y="564"/>
                  </a:lnTo>
                  <a:lnTo>
                    <a:pt x="237" y="548"/>
                  </a:lnTo>
                  <a:lnTo>
                    <a:pt x="194" y="541"/>
                  </a:lnTo>
                  <a:lnTo>
                    <a:pt x="176" y="538"/>
                  </a:lnTo>
                  <a:lnTo>
                    <a:pt x="138" y="508"/>
                  </a:lnTo>
                  <a:lnTo>
                    <a:pt x="58" y="489"/>
                  </a:lnTo>
                  <a:lnTo>
                    <a:pt x="2" y="382"/>
                  </a:lnTo>
                  <a:lnTo>
                    <a:pt x="0" y="352"/>
                  </a:lnTo>
                  <a:lnTo>
                    <a:pt x="24" y="341"/>
                  </a:lnTo>
                  <a:lnTo>
                    <a:pt x="24" y="308"/>
                  </a:lnTo>
                  <a:lnTo>
                    <a:pt x="40" y="267"/>
                  </a:lnTo>
                  <a:lnTo>
                    <a:pt x="21" y="248"/>
                  </a:lnTo>
                  <a:lnTo>
                    <a:pt x="45" y="228"/>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3" name="neimenggu"/>
            <p:cNvSpPr>
              <a:spLocks noChangeAspect="1"/>
            </p:cNvSpPr>
            <p:nvPr/>
          </p:nvSpPr>
          <p:spPr bwMode="auto">
            <a:xfrm>
              <a:off x="1661675" y="39210"/>
              <a:ext cx="1747133" cy="1489987"/>
            </a:xfrm>
            <a:custGeom>
              <a:avLst/>
              <a:gdLst>
                <a:gd name="T0" fmla="*/ 2147483647 w 1583"/>
                <a:gd name="T1" fmla="*/ 2147483647 h 1423"/>
                <a:gd name="T2" fmla="*/ 2147483647 w 1583"/>
                <a:gd name="T3" fmla="*/ 2147483647 h 1423"/>
                <a:gd name="T4" fmla="*/ 2147483647 w 1583"/>
                <a:gd name="T5" fmla="*/ 2147483647 h 1423"/>
                <a:gd name="T6" fmla="*/ 2147483647 w 1583"/>
                <a:gd name="T7" fmla="*/ 2147483647 h 1423"/>
                <a:gd name="T8" fmla="*/ 2147483647 w 1583"/>
                <a:gd name="T9" fmla="*/ 2147483647 h 1423"/>
                <a:gd name="T10" fmla="*/ 2147483647 w 1583"/>
                <a:gd name="T11" fmla="*/ 2147483647 h 1423"/>
                <a:gd name="T12" fmla="*/ 2147483647 w 1583"/>
                <a:gd name="T13" fmla="*/ 2147483647 h 1423"/>
                <a:gd name="T14" fmla="*/ 2147483647 w 1583"/>
                <a:gd name="T15" fmla="*/ 2147483647 h 1423"/>
                <a:gd name="T16" fmla="*/ 2147483647 w 1583"/>
                <a:gd name="T17" fmla="*/ 2147483647 h 1423"/>
                <a:gd name="T18" fmla="*/ 2147483647 w 1583"/>
                <a:gd name="T19" fmla="*/ 2147483647 h 1423"/>
                <a:gd name="T20" fmla="*/ 2147483647 w 1583"/>
                <a:gd name="T21" fmla="*/ 2147483647 h 1423"/>
                <a:gd name="T22" fmla="*/ 2147483647 w 1583"/>
                <a:gd name="T23" fmla="*/ 2147483647 h 1423"/>
                <a:gd name="T24" fmla="*/ 2147483647 w 1583"/>
                <a:gd name="T25" fmla="*/ 2147483647 h 1423"/>
                <a:gd name="T26" fmla="*/ 2147483647 w 1583"/>
                <a:gd name="T27" fmla="*/ 2147483647 h 1423"/>
                <a:gd name="T28" fmla="*/ 2147483647 w 1583"/>
                <a:gd name="T29" fmla="*/ 2147483647 h 1423"/>
                <a:gd name="T30" fmla="*/ 2147483647 w 1583"/>
                <a:gd name="T31" fmla="*/ 2147483647 h 1423"/>
                <a:gd name="T32" fmla="*/ 2147483647 w 1583"/>
                <a:gd name="T33" fmla="*/ 2147483647 h 1423"/>
                <a:gd name="T34" fmla="*/ 2147483647 w 1583"/>
                <a:gd name="T35" fmla="*/ 2147483647 h 1423"/>
                <a:gd name="T36" fmla="*/ 2147483647 w 1583"/>
                <a:gd name="T37" fmla="*/ 2147483647 h 1423"/>
                <a:gd name="T38" fmla="*/ 2147483647 w 1583"/>
                <a:gd name="T39" fmla="*/ 2147483647 h 1423"/>
                <a:gd name="T40" fmla="*/ 2147483647 w 1583"/>
                <a:gd name="T41" fmla="*/ 2147483647 h 1423"/>
                <a:gd name="T42" fmla="*/ 2147483647 w 1583"/>
                <a:gd name="T43" fmla="*/ 2147483647 h 1423"/>
                <a:gd name="T44" fmla="*/ 2147483647 w 1583"/>
                <a:gd name="T45" fmla="*/ 2147483647 h 1423"/>
                <a:gd name="T46" fmla="*/ 2147483647 w 1583"/>
                <a:gd name="T47" fmla="*/ 2147483647 h 1423"/>
                <a:gd name="T48" fmla="*/ 2147483647 w 1583"/>
                <a:gd name="T49" fmla="*/ 2147483647 h 1423"/>
                <a:gd name="T50" fmla="*/ 2147483647 w 1583"/>
                <a:gd name="T51" fmla="*/ 2147483647 h 1423"/>
                <a:gd name="T52" fmla="*/ 2147483647 w 1583"/>
                <a:gd name="T53" fmla="*/ 2147483647 h 1423"/>
                <a:gd name="T54" fmla="*/ 2147483647 w 1583"/>
                <a:gd name="T55" fmla="*/ 2147483647 h 1423"/>
                <a:gd name="T56" fmla="*/ 2147483647 w 1583"/>
                <a:gd name="T57" fmla="*/ 0 h 1423"/>
                <a:gd name="T58" fmla="*/ 2147483647 w 1583"/>
                <a:gd name="T59" fmla="*/ 2147483647 h 1423"/>
                <a:gd name="T60" fmla="*/ 2147483647 w 1583"/>
                <a:gd name="T61" fmla="*/ 2147483647 h 1423"/>
                <a:gd name="T62" fmla="*/ 2147483647 w 1583"/>
                <a:gd name="T63" fmla="*/ 2147483647 h 1423"/>
                <a:gd name="T64" fmla="*/ 2147483647 w 1583"/>
                <a:gd name="T65" fmla="*/ 2147483647 h 1423"/>
                <a:gd name="T66" fmla="*/ 2147483647 w 1583"/>
                <a:gd name="T67" fmla="*/ 2147483647 h 1423"/>
                <a:gd name="T68" fmla="*/ 2147483647 w 1583"/>
                <a:gd name="T69" fmla="*/ 2147483647 h 1423"/>
                <a:gd name="T70" fmla="*/ 2147483647 w 1583"/>
                <a:gd name="T71" fmla="*/ 2147483647 h 1423"/>
                <a:gd name="T72" fmla="*/ 2147483647 w 1583"/>
                <a:gd name="T73" fmla="*/ 2147483647 h 1423"/>
                <a:gd name="T74" fmla="*/ 2147483647 w 1583"/>
                <a:gd name="T75" fmla="*/ 2147483647 h 1423"/>
                <a:gd name="T76" fmla="*/ 2147483647 w 1583"/>
                <a:gd name="T77" fmla="*/ 2147483647 h 1423"/>
                <a:gd name="T78" fmla="*/ 2147483647 w 1583"/>
                <a:gd name="T79" fmla="*/ 2147483647 h 1423"/>
                <a:gd name="T80" fmla="*/ 2147483647 w 1583"/>
                <a:gd name="T81" fmla="*/ 2147483647 h 1423"/>
                <a:gd name="T82" fmla="*/ 2147483647 w 1583"/>
                <a:gd name="T83" fmla="*/ 2147483647 h 1423"/>
                <a:gd name="T84" fmla="*/ 2147483647 w 1583"/>
                <a:gd name="T85" fmla="*/ 2147483647 h 1423"/>
                <a:gd name="T86" fmla="*/ 2147483647 w 1583"/>
                <a:gd name="T87" fmla="*/ 2147483647 h 1423"/>
                <a:gd name="T88" fmla="*/ 2147483647 w 1583"/>
                <a:gd name="T89" fmla="*/ 2147483647 h 1423"/>
                <a:gd name="T90" fmla="*/ 2147483647 w 1583"/>
                <a:gd name="T91" fmla="*/ 2147483647 h 1423"/>
                <a:gd name="T92" fmla="*/ 2147483647 w 1583"/>
                <a:gd name="T93" fmla="*/ 2147483647 h 1423"/>
                <a:gd name="T94" fmla="*/ 2147483647 w 1583"/>
                <a:gd name="T95" fmla="*/ 2147483647 h 1423"/>
                <a:gd name="T96" fmla="*/ 2147483647 w 1583"/>
                <a:gd name="T97" fmla="*/ 2147483647 h 1423"/>
                <a:gd name="T98" fmla="*/ 2147483647 w 1583"/>
                <a:gd name="T99" fmla="*/ 2147483647 h 1423"/>
                <a:gd name="T100" fmla="*/ 2147483647 w 1583"/>
                <a:gd name="T101" fmla="*/ 2147483647 h 14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83"/>
                <a:gd name="T154" fmla="*/ 0 h 1423"/>
                <a:gd name="T155" fmla="*/ 1583 w 1583"/>
                <a:gd name="T156" fmla="*/ 1423 h 14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83" h="1423">
                  <a:moveTo>
                    <a:pt x="447" y="1419"/>
                  </a:moveTo>
                  <a:lnTo>
                    <a:pt x="468" y="1413"/>
                  </a:lnTo>
                  <a:lnTo>
                    <a:pt x="486" y="1405"/>
                  </a:lnTo>
                  <a:lnTo>
                    <a:pt x="517" y="1381"/>
                  </a:lnTo>
                  <a:lnTo>
                    <a:pt x="524" y="1339"/>
                  </a:lnTo>
                  <a:lnTo>
                    <a:pt x="542" y="1281"/>
                  </a:lnTo>
                  <a:lnTo>
                    <a:pt x="582" y="1254"/>
                  </a:lnTo>
                  <a:lnTo>
                    <a:pt x="586" y="1260"/>
                  </a:lnTo>
                  <a:lnTo>
                    <a:pt x="598" y="1301"/>
                  </a:lnTo>
                  <a:lnTo>
                    <a:pt x="579" y="1326"/>
                  </a:lnTo>
                  <a:lnTo>
                    <a:pt x="576" y="1350"/>
                  </a:lnTo>
                  <a:lnTo>
                    <a:pt x="635" y="1373"/>
                  </a:lnTo>
                  <a:lnTo>
                    <a:pt x="640" y="1390"/>
                  </a:lnTo>
                  <a:lnTo>
                    <a:pt x="675" y="1386"/>
                  </a:lnTo>
                  <a:lnTo>
                    <a:pt x="693" y="1392"/>
                  </a:lnTo>
                  <a:lnTo>
                    <a:pt x="700" y="1397"/>
                  </a:lnTo>
                  <a:lnTo>
                    <a:pt x="761" y="1309"/>
                  </a:lnTo>
                  <a:lnTo>
                    <a:pt x="777" y="1304"/>
                  </a:lnTo>
                  <a:lnTo>
                    <a:pt x="781" y="1293"/>
                  </a:lnTo>
                  <a:lnTo>
                    <a:pt x="779" y="1277"/>
                  </a:lnTo>
                  <a:lnTo>
                    <a:pt x="799" y="1246"/>
                  </a:lnTo>
                  <a:lnTo>
                    <a:pt x="838" y="1245"/>
                  </a:lnTo>
                  <a:lnTo>
                    <a:pt x="852" y="1228"/>
                  </a:lnTo>
                  <a:lnTo>
                    <a:pt x="862" y="1235"/>
                  </a:lnTo>
                  <a:lnTo>
                    <a:pt x="883" y="1217"/>
                  </a:lnTo>
                  <a:lnTo>
                    <a:pt x="897" y="1217"/>
                  </a:lnTo>
                  <a:lnTo>
                    <a:pt x="938" y="1158"/>
                  </a:lnTo>
                  <a:lnTo>
                    <a:pt x="958" y="1159"/>
                  </a:lnTo>
                  <a:lnTo>
                    <a:pt x="984" y="1142"/>
                  </a:lnTo>
                  <a:lnTo>
                    <a:pt x="992" y="1149"/>
                  </a:lnTo>
                  <a:lnTo>
                    <a:pt x="1039" y="1125"/>
                  </a:lnTo>
                  <a:lnTo>
                    <a:pt x="1015" y="1085"/>
                  </a:lnTo>
                  <a:lnTo>
                    <a:pt x="1022" y="1044"/>
                  </a:lnTo>
                  <a:lnTo>
                    <a:pt x="1043" y="1000"/>
                  </a:lnTo>
                  <a:lnTo>
                    <a:pt x="1059" y="994"/>
                  </a:lnTo>
                  <a:lnTo>
                    <a:pt x="1070" y="999"/>
                  </a:lnTo>
                  <a:lnTo>
                    <a:pt x="1070" y="1029"/>
                  </a:lnTo>
                  <a:lnTo>
                    <a:pt x="1083" y="1038"/>
                  </a:lnTo>
                  <a:lnTo>
                    <a:pt x="1113" y="1017"/>
                  </a:lnTo>
                  <a:lnTo>
                    <a:pt x="1126" y="1004"/>
                  </a:lnTo>
                  <a:lnTo>
                    <a:pt x="1138" y="1009"/>
                  </a:lnTo>
                  <a:lnTo>
                    <a:pt x="1153" y="995"/>
                  </a:lnTo>
                  <a:lnTo>
                    <a:pt x="1185" y="994"/>
                  </a:lnTo>
                  <a:lnTo>
                    <a:pt x="1191" y="983"/>
                  </a:lnTo>
                  <a:lnTo>
                    <a:pt x="1183" y="966"/>
                  </a:lnTo>
                  <a:lnTo>
                    <a:pt x="1205" y="944"/>
                  </a:lnTo>
                  <a:lnTo>
                    <a:pt x="1232" y="931"/>
                  </a:lnTo>
                  <a:lnTo>
                    <a:pt x="1272" y="976"/>
                  </a:lnTo>
                  <a:lnTo>
                    <a:pt x="1270" y="992"/>
                  </a:lnTo>
                  <a:lnTo>
                    <a:pt x="1290" y="1023"/>
                  </a:lnTo>
                  <a:lnTo>
                    <a:pt x="1338" y="1028"/>
                  </a:lnTo>
                  <a:lnTo>
                    <a:pt x="1349" y="1005"/>
                  </a:lnTo>
                  <a:lnTo>
                    <a:pt x="1336" y="940"/>
                  </a:lnTo>
                  <a:lnTo>
                    <a:pt x="1348" y="928"/>
                  </a:lnTo>
                  <a:lnTo>
                    <a:pt x="1370" y="944"/>
                  </a:lnTo>
                  <a:lnTo>
                    <a:pt x="1389" y="974"/>
                  </a:lnTo>
                  <a:lnTo>
                    <a:pt x="1422" y="926"/>
                  </a:lnTo>
                  <a:lnTo>
                    <a:pt x="1437" y="921"/>
                  </a:lnTo>
                  <a:lnTo>
                    <a:pt x="1461" y="898"/>
                  </a:lnTo>
                  <a:lnTo>
                    <a:pt x="1472" y="898"/>
                  </a:lnTo>
                  <a:lnTo>
                    <a:pt x="1491" y="878"/>
                  </a:lnTo>
                  <a:lnTo>
                    <a:pt x="1503" y="878"/>
                  </a:lnTo>
                  <a:lnTo>
                    <a:pt x="1514" y="859"/>
                  </a:lnTo>
                  <a:lnTo>
                    <a:pt x="1543" y="859"/>
                  </a:lnTo>
                  <a:lnTo>
                    <a:pt x="1569" y="833"/>
                  </a:lnTo>
                  <a:lnTo>
                    <a:pt x="1582" y="820"/>
                  </a:lnTo>
                  <a:lnTo>
                    <a:pt x="1582" y="806"/>
                  </a:lnTo>
                  <a:lnTo>
                    <a:pt x="1562" y="794"/>
                  </a:lnTo>
                  <a:lnTo>
                    <a:pt x="1562" y="767"/>
                  </a:lnTo>
                  <a:lnTo>
                    <a:pt x="1523" y="719"/>
                  </a:lnTo>
                  <a:lnTo>
                    <a:pt x="1486" y="754"/>
                  </a:lnTo>
                  <a:lnTo>
                    <a:pt x="1475" y="745"/>
                  </a:lnTo>
                  <a:lnTo>
                    <a:pt x="1473" y="726"/>
                  </a:lnTo>
                  <a:lnTo>
                    <a:pt x="1459" y="703"/>
                  </a:lnTo>
                  <a:lnTo>
                    <a:pt x="1454" y="678"/>
                  </a:lnTo>
                  <a:lnTo>
                    <a:pt x="1454" y="652"/>
                  </a:lnTo>
                  <a:lnTo>
                    <a:pt x="1428" y="633"/>
                  </a:lnTo>
                  <a:lnTo>
                    <a:pt x="1425" y="623"/>
                  </a:lnTo>
                  <a:lnTo>
                    <a:pt x="1432" y="607"/>
                  </a:lnTo>
                  <a:lnTo>
                    <a:pt x="1480" y="621"/>
                  </a:lnTo>
                  <a:lnTo>
                    <a:pt x="1483" y="599"/>
                  </a:lnTo>
                  <a:lnTo>
                    <a:pt x="1499" y="578"/>
                  </a:lnTo>
                  <a:lnTo>
                    <a:pt x="1488" y="567"/>
                  </a:lnTo>
                  <a:lnTo>
                    <a:pt x="1490" y="546"/>
                  </a:lnTo>
                  <a:lnTo>
                    <a:pt x="1514" y="536"/>
                  </a:lnTo>
                  <a:lnTo>
                    <a:pt x="1519" y="529"/>
                  </a:lnTo>
                  <a:lnTo>
                    <a:pt x="1515" y="521"/>
                  </a:lnTo>
                  <a:lnTo>
                    <a:pt x="1490" y="529"/>
                  </a:lnTo>
                  <a:lnTo>
                    <a:pt x="1444" y="496"/>
                  </a:lnTo>
                  <a:lnTo>
                    <a:pt x="1442" y="487"/>
                  </a:lnTo>
                  <a:lnTo>
                    <a:pt x="1464" y="459"/>
                  </a:lnTo>
                  <a:lnTo>
                    <a:pt x="1510" y="390"/>
                  </a:lnTo>
                  <a:lnTo>
                    <a:pt x="1514" y="382"/>
                  </a:lnTo>
                  <a:lnTo>
                    <a:pt x="1521" y="382"/>
                  </a:lnTo>
                  <a:lnTo>
                    <a:pt x="1536" y="401"/>
                  </a:lnTo>
                  <a:lnTo>
                    <a:pt x="1539" y="404"/>
                  </a:lnTo>
                  <a:lnTo>
                    <a:pt x="1542" y="318"/>
                  </a:lnTo>
                  <a:lnTo>
                    <a:pt x="1557" y="310"/>
                  </a:lnTo>
                  <a:lnTo>
                    <a:pt x="1557" y="277"/>
                  </a:lnTo>
                  <a:lnTo>
                    <a:pt x="1552" y="223"/>
                  </a:lnTo>
                  <a:lnTo>
                    <a:pt x="1571" y="149"/>
                  </a:lnTo>
                  <a:lnTo>
                    <a:pt x="1515" y="107"/>
                  </a:lnTo>
                  <a:lnTo>
                    <a:pt x="1473" y="142"/>
                  </a:lnTo>
                  <a:lnTo>
                    <a:pt x="1451" y="146"/>
                  </a:lnTo>
                  <a:lnTo>
                    <a:pt x="1440" y="157"/>
                  </a:lnTo>
                  <a:lnTo>
                    <a:pt x="1403" y="151"/>
                  </a:lnTo>
                  <a:lnTo>
                    <a:pt x="1385" y="130"/>
                  </a:lnTo>
                  <a:lnTo>
                    <a:pt x="1374" y="98"/>
                  </a:lnTo>
                  <a:lnTo>
                    <a:pt x="1375" y="85"/>
                  </a:lnTo>
                  <a:lnTo>
                    <a:pt x="1346" y="66"/>
                  </a:lnTo>
                  <a:lnTo>
                    <a:pt x="1329" y="93"/>
                  </a:lnTo>
                  <a:lnTo>
                    <a:pt x="1297" y="74"/>
                  </a:lnTo>
                  <a:lnTo>
                    <a:pt x="1292" y="69"/>
                  </a:lnTo>
                  <a:lnTo>
                    <a:pt x="1311" y="20"/>
                  </a:lnTo>
                  <a:lnTo>
                    <a:pt x="1296" y="0"/>
                  </a:lnTo>
                  <a:lnTo>
                    <a:pt x="1283" y="0"/>
                  </a:lnTo>
                  <a:lnTo>
                    <a:pt x="1249" y="24"/>
                  </a:lnTo>
                  <a:lnTo>
                    <a:pt x="1222" y="64"/>
                  </a:lnTo>
                  <a:lnTo>
                    <a:pt x="1234" y="71"/>
                  </a:lnTo>
                  <a:lnTo>
                    <a:pt x="1254" y="74"/>
                  </a:lnTo>
                  <a:lnTo>
                    <a:pt x="1270" y="116"/>
                  </a:lnTo>
                  <a:lnTo>
                    <a:pt x="1260" y="133"/>
                  </a:lnTo>
                  <a:lnTo>
                    <a:pt x="1244" y="157"/>
                  </a:lnTo>
                  <a:lnTo>
                    <a:pt x="1215" y="268"/>
                  </a:lnTo>
                  <a:lnTo>
                    <a:pt x="1226" y="287"/>
                  </a:lnTo>
                  <a:lnTo>
                    <a:pt x="1217" y="303"/>
                  </a:lnTo>
                  <a:lnTo>
                    <a:pt x="1148" y="353"/>
                  </a:lnTo>
                  <a:lnTo>
                    <a:pt x="1111" y="346"/>
                  </a:lnTo>
                  <a:lnTo>
                    <a:pt x="1090" y="338"/>
                  </a:lnTo>
                  <a:lnTo>
                    <a:pt x="1088" y="349"/>
                  </a:lnTo>
                  <a:lnTo>
                    <a:pt x="1058" y="469"/>
                  </a:lnTo>
                  <a:lnTo>
                    <a:pt x="1043" y="484"/>
                  </a:lnTo>
                  <a:lnTo>
                    <a:pt x="1051" y="505"/>
                  </a:lnTo>
                  <a:lnTo>
                    <a:pt x="1068" y="521"/>
                  </a:lnTo>
                  <a:lnTo>
                    <a:pt x="1099" y="505"/>
                  </a:lnTo>
                  <a:lnTo>
                    <a:pt x="1150" y="508"/>
                  </a:lnTo>
                  <a:lnTo>
                    <a:pt x="1164" y="484"/>
                  </a:lnTo>
                  <a:lnTo>
                    <a:pt x="1191" y="478"/>
                  </a:lnTo>
                  <a:lnTo>
                    <a:pt x="1240" y="496"/>
                  </a:lnTo>
                  <a:lnTo>
                    <a:pt x="1302" y="560"/>
                  </a:lnTo>
                  <a:lnTo>
                    <a:pt x="1302" y="573"/>
                  </a:lnTo>
                  <a:lnTo>
                    <a:pt x="1288" y="582"/>
                  </a:lnTo>
                  <a:lnTo>
                    <a:pt x="1218" y="585"/>
                  </a:lnTo>
                  <a:lnTo>
                    <a:pt x="1195" y="604"/>
                  </a:lnTo>
                  <a:lnTo>
                    <a:pt x="1177" y="602"/>
                  </a:lnTo>
                  <a:lnTo>
                    <a:pt x="1164" y="623"/>
                  </a:lnTo>
                  <a:lnTo>
                    <a:pt x="1129" y="630"/>
                  </a:lnTo>
                  <a:lnTo>
                    <a:pt x="1108" y="663"/>
                  </a:lnTo>
                  <a:lnTo>
                    <a:pt x="1104" y="687"/>
                  </a:lnTo>
                  <a:lnTo>
                    <a:pt x="1056" y="719"/>
                  </a:lnTo>
                  <a:lnTo>
                    <a:pt x="1025" y="721"/>
                  </a:lnTo>
                  <a:lnTo>
                    <a:pt x="993" y="767"/>
                  </a:lnTo>
                  <a:lnTo>
                    <a:pt x="961" y="786"/>
                  </a:lnTo>
                  <a:lnTo>
                    <a:pt x="901" y="772"/>
                  </a:lnTo>
                  <a:lnTo>
                    <a:pt x="881" y="763"/>
                  </a:lnTo>
                  <a:lnTo>
                    <a:pt x="857" y="787"/>
                  </a:lnTo>
                  <a:lnTo>
                    <a:pt x="845" y="830"/>
                  </a:lnTo>
                  <a:lnTo>
                    <a:pt x="878" y="878"/>
                  </a:lnTo>
                  <a:lnTo>
                    <a:pt x="857" y="900"/>
                  </a:lnTo>
                  <a:lnTo>
                    <a:pt x="827" y="918"/>
                  </a:lnTo>
                  <a:lnTo>
                    <a:pt x="783" y="974"/>
                  </a:lnTo>
                  <a:lnTo>
                    <a:pt x="724" y="999"/>
                  </a:lnTo>
                  <a:lnTo>
                    <a:pt x="631" y="1009"/>
                  </a:lnTo>
                  <a:lnTo>
                    <a:pt x="617" y="1007"/>
                  </a:lnTo>
                  <a:lnTo>
                    <a:pt x="507" y="1053"/>
                  </a:lnTo>
                  <a:lnTo>
                    <a:pt x="457" y="1085"/>
                  </a:lnTo>
                  <a:lnTo>
                    <a:pt x="443" y="1077"/>
                  </a:lnTo>
                  <a:lnTo>
                    <a:pt x="438" y="1062"/>
                  </a:lnTo>
                  <a:lnTo>
                    <a:pt x="371" y="1058"/>
                  </a:lnTo>
                  <a:lnTo>
                    <a:pt x="293" y="1035"/>
                  </a:lnTo>
                  <a:lnTo>
                    <a:pt x="272" y="1011"/>
                  </a:lnTo>
                  <a:lnTo>
                    <a:pt x="160" y="998"/>
                  </a:lnTo>
                  <a:lnTo>
                    <a:pt x="139" y="1007"/>
                  </a:lnTo>
                  <a:lnTo>
                    <a:pt x="3" y="994"/>
                  </a:lnTo>
                  <a:lnTo>
                    <a:pt x="0" y="1014"/>
                  </a:lnTo>
                  <a:lnTo>
                    <a:pt x="10" y="1045"/>
                  </a:lnTo>
                  <a:lnTo>
                    <a:pt x="4" y="1097"/>
                  </a:lnTo>
                  <a:lnTo>
                    <a:pt x="43" y="1154"/>
                  </a:lnTo>
                  <a:lnTo>
                    <a:pt x="63" y="1167"/>
                  </a:lnTo>
                  <a:lnTo>
                    <a:pt x="96" y="1143"/>
                  </a:lnTo>
                  <a:lnTo>
                    <a:pt x="161" y="1143"/>
                  </a:lnTo>
                  <a:lnTo>
                    <a:pt x="178" y="1149"/>
                  </a:lnTo>
                  <a:lnTo>
                    <a:pt x="188" y="1164"/>
                  </a:lnTo>
                  <a:lnTo>
                    <a:pt x="180" y="1180"/>
                  </a:lnTo>
                  <a:lnTo>
                    <a:pt x="143" y="1211"/>
                  </a:lnTo>
                  <a:lnTo>
                    <a:pt x="147" y="1225"/>
                  </a:lnTo>
                  <a:lnTo>
                    <a:pt x="190" y="1257"/>
                  </a:lnTo>
                  <a:lnTo>
                    <a:pt x="206" y="1257"/>
                  </a:lnTo>
                  <a:lnTo>
                    <a:pt x="211" y="1263"/>
                  </a:lnTo>
                  <a:lnTo>
                    <a:pt x="208" y="1277"/>
                  </a:lnTo>
                  <a:lnTo>
                    <a:pt x="234" y="1297"/>
                  </a:lnTo>
                  <a:lnTo>
                    <a:pt x="295" y="1307"/>
                  </a:lnTo>
                  <a:lnTo>
                    <a:pt x="324" y="1299"/>
                  </a:lnTo>
                  <a:lnTo>
                    <a:pt x="361" y="1262"/>
                  </a:lnTo>
                  <a:lnTo>
                    <a:pt x="406" y="1265"/>
                  </a:lnTo>
                  <a:lnTo>
                    <a:pt x="424" y="1293"/>
                  </a:lnTo>
                  <a:lnTo>
                    <a:pt x="414" y="1318"/>
                  </a:lnTo>
                  <a:lnTo>
                    <a:pt x="416" y="1334"/>
                  </a:lnTo>
                  <a:lnTo>
                    <a:pt x="392" y="1349"/>
                  </a:lnTo>
                  <a:lnTo>
                    <a:pt x="381" y="1362"/>
                  </a:lnTo>
                  <a:lnTo>
                    <a:pt x="386" y="1393"/>
                  </a:lnTo>
                  <a:lnTo>
                    <a:pt x="428" y="1422"/>
                  </a:lnTo>
                  <a:lnTo>
                    <a:pt x="447" y="1419"/>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4" name="liaoning"/>
            <p:cNvSpPr>
              <a:spLocks noChangeAspect="1"/>
            </p:cNvSpPr>
            <p:nvPr/>
          </p:nvSpPr>
          <p:spPr bwMode="auto">
            <a:xfrm>
              <a:off x="3123950" y="882229"/>
              <a:ext cx="465269" cy="411707"/>
            </a:xfrm>
            <a:custGeom>
              <a:avLst/>
              <a:gdLst>
                <a:gd name="T0" fmla="*/ 2147483647 w 413"/>
                <a:gd name="T1" fmla="*/ 2147483647 h 401"/>
                <a:gd name="T2" fmla="*/ 2147483647 w 413"/>
                <a:gd name="T3" fmla="*/ 2147483647 h 401"/>
                <a:gd name="T4" fmla="*/ 2147483647 w 413"/>
                <a:gd name="T5" fmla="*/ 2147483647 h 401"/>
                <a:gd name="T6" fmla="*/ 2147483647 w 413"/>
                <a:gd name="T7" fmla="*/ 2147483647 h 401"/>
                <a:gd name="T8" fmla="*/ 2147483647 w 413"/>
                <a:gd name="T9" fmla="*/ 2147483647 h 401"/>
                <a:gd name="T10" fmla="*/ 2147483647 w 413"/>
                <a:gd name="T11" fmla="*/ 2147483647 h 401"/>
                <a:gd name="T12" fmla="*/ 2147483647 w 413"/>
                <a:gd name="T13" fmla="*/ 2147483647 h 401"/>
                <a:gd name="T14" fmla="*/ 2147483647 w 413"/>
                <a:gd name="T15" fmla="*/ 2147483647 h 401"/>
                <a:gd name="T16" fmla="*/ 2147483647 w 413"/>
                <a:gd name="T17" fmla="*/ 2147483647 h 401"/>
                <a:gd name="T18" fmla="*/ 2147483647 w 413"/>
                <a:gd name="T19" fmla="*/ 2147483647 h 401"/>
                <a:gd name="T20" fmla="*/ 2147483647 w 413"/>
                <a:gd name="T21" fmla="*/ 0 h 401"/>
                <a:gd name="T22" fmla="*/ 2147483647 w 413"/>
                <a:gd name="T23" fmla="*/ 2147483647 h 401"/>
                <a:gd name="T24" fmla="*/ 2147483647 w 413"/>
                <a:gd name="T25" fmla="*/ 2147483647 h 401"/>
                <a:gd name="T26" fmla="*/ 2147483647 w 413"/>
                <a:gd name="T27" fmla="*/ 2147483647 h 401"/>
                <a:gd name="T28" fmla="*/ 2147483647 w 413"/>
                <a:gd name="T29" fmla="*/ 2147483647 h 401"/>
                <a:gd name="T30" fmla="*/ 2147483647 w 413"/>
                <a:gd name="T31" fmla="*/ 2147483647 h 401"/>
                <a:gd name="T32" fmla="*/ 2147483647 w 413"/>
                <a:gd name="T33" fmla="*/ 2147483647 h 401"/>
                <a:gd name="T34" fmla="*/ 2147483647 w 413"/>
                <a:gd name="T35" fmla="*/ 2147483647 h 401"/>
                <a:gd name="T36" fmla="*/ 2147483647 w 413"/>
                <a:gd name="T37" fmla="*/ 2147483647 h 401"/>
                <a:gd name="T38" fmla="*/ 2147483647 w 413"/>
                <a:gd name="T39" fmla="*/ 2147483647 h 401"/>
                <a:gd name="T40" fmla="*/ 2147483647 w 413"/>
                <a:gd name="T41" fmla="*/ 2147483647 h 401"/>
                <a:gd name="T42" fmla="*/ 2147483647 w 413"/>
                <a:gd name="T43" fmla="*/ 2147483647 h 401"/>
                <a:gd name="T44" fmla="*/ 2147483647 w 413"/>
                <a:gd name="T45" fmla="*/ 2147483647 h 401"/>
                <a:gd name="T46" fmla="*/ 2147483647 w 413"/>
                <a:gd name="T47" fmla="*/ 2147483647 h 401"/>
                <a:gd name="T48" fmla="*/ 2147483647 w 413"/>
                <a:gd name="T49" fmla="*/ 2147483647 h 401"/>
                <a:gd name="T50" fmla="*/ 2147483647 w 413"/>
                <a:gd name="T51" fmla="*/ 2147483647 h 401"/>
                <a:gd name="T52" fmla="*/ 2147483647 w 413"/>
                <a:gd name="T53" fmla="*/ 2147483647 h 401"/>
                <a:gd name="T54" fmla="*/ 2147483647 w 413"/>
                <a:gd name="T55" fmla="*/ 2147483647 h 401"/>
                <a:gd name="T56" fmla="*/ 0 w 413"/>
                <a:gd name="T57" fmla="*/ 2147483647 h 401"/>
                <a:gd name="T58" fmla="*/ 2147483647 w 413"/>
                <a:gd name="T59" fmla="*/ 2147483647 h 401"/>
                <a:gd name="T60" fmla="*/ 2147483647 w 413"/>
                <a:gd name="T61" fmla="*/ 2147483647 h 401"/>
                <a:gd name="T62" fmla="*/ 2147483647 w 413"/>
                <a:gd name="T63" fmla="*/ 2147483647 h 401"/>
                <a:gd name="T64" fmla="*/ 2147483647 w 413"/>
                <a:gd name="T65" fmla="*/ 2147483647 h 401"/>
                <a:gd name="T66" fmla="*/ 2147483647 w 413"/>
                <a:gd name="T67" fmla="*/ 2147483647 h 401"/>
                <a:gd name="T68" fmla="*/ 2147483647 w 413"/>
                <a:gd name="T69" fmla="*/ 2147483647 h 401"/>
                <a:gd name="T70" fmla="*/ 2147483647 w 413"/>
                <a:gd name="T71" fmla="*/ 2147483647 h 401"/>
                <a:gd name="T72" fmla="*/ 2147483647 w 413"/>
                <a:gd name="T73" fmla="*/ 2147483647 h 401"/>
                <a:gd name="T74" fmla="*/ 2147483647 w 413"/>
                <a:gd name="T75" fmla="*/ 2147483647 h 401"/>
                <a:gd name="T76" fmla="*/ 2147483647 w 413"/>
                <a:gd name="T77" fmla="*/ 2147483647 h 401"/>
                <a:gd name="T78" fmla="*/ 2147483647 w 413"/>
                <a:gd name="T79" fmla="*/ 2147483647 h 401"/>
                <a:gd name="T80" fmla="*/ 2147483647 w 413"/>
                <a:gd name="T81" fmla="*/ 2147483647 h 401"/>
                <a:gd name="T82" fmla="*/ 2147483647 w 413"/>
                <a:gd name="T83" fmla="*/ 2147483647 h 401"/>
                <a:gd name="T84" fmla="*/ 2147483647 w 413"/>
                <a:gd name="T85" fmla="*/ 2147483647 h 401"/>
                <a:gd name="T86" fmla="*/ 2147483647 w 413"/>
                <a:gd name="T87" fmla="*/ 2147483647 h 401"/>
                <a:gd name="T88" fmla="*/ 2147483647 w 413"/>
                <a:gd name="T89" fmla="*/ 2147483647 h 401"/>
                <a:gd name="T90" fmla="*/ 2147483647 w 413"/>
                <a:gd name="T91" fmla="*/ 2147483647 h 401"/>
                <a:gd name="T92" fmla="*/ 2147483647 w 413"/>
                <a:gd name="T93" fmla="*/ 2147483647 h 401"/>
                <a:gd name="T94" fmla="*/ 2147483647 w 413"/>
                <a:gd name="T95" fmla="*/ 2147483647 h 4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3"/>
                <a:gd name="T145" fmla="*/ 0 h 401"/>
                <a:gd name="T146" fmla="*/ 413 w 413"/>
                <a:gd name="T147" fmla="*/ 401 h 4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3" h="401">
                  <a:moveTo>
                    <a:pt x="342" y="277"/>
                  </a:moveTo>
                  <a:lnTo>
                    <a:pt x="385" y="213"/>
                  </a:lnTo>
                  <a:lnTo>
                    <a:pt x="412" y="180"/>
                  </a:lnTo>
                  <a:lnTo>
                    <a:pt x="409" y="150"/>
                  </a:lnTo>
                  <a:lnTo>
                    <a:pt x="380" y="116"/>
                  </a:lnTo>
                  <a:lnTo>
                    <a:pt x="376" y="89"/>
                  </a:lnTo>
                  <a:lnTo>
                    <a:pt x="323" y="16"/>
                  </a:lnTo>
                  <a:lnTo>
                    <a:pt x="321" y="24"/>
                  </a:lnTo>
                  <a:lnTo>
                    <a:pt x="310" y="35"/>
                  </a:lnTo>
                  <a:lnTo>
                    <a:pt x="287" y="10"/>
                  </a:lnTo>
                  <a:lnTo>
                    <a:pt x="256" y="0"/>
                  </a:lnTo>
                  <a:lnTo>
                    <a:pt x="254" y="10"/>
                  </a:lnTo>
                  <a:lnTo>
                    <a:pt x="254" y="24"/>
                  </a:lnTo>
                  <a:lnTo>
                    <a:pt x="241" y="37"/>
                  </a:lnTo>
                  <a:lnTo>
                    <a:pt x="215" y="63"/>
                  </a:lnTo>
                  <a:lnTo>
                    <a:pt x="186" y="63"/>
                  </a:lnTo>
                  <a:lnTo>
                    <a:pt x="175" y="82"/>
                  </a:lnTo>
                  <a:lnTo>
                    <a:pt x="163" y="82"/>
                  </a:lnTo>
                  <a:lnTo>
                    <a:pt x="144" y="102"/>
                  </a:lnTo>
                  <a:lnTo>
                    <a:pt x="133" y="102"/>
                  </a:lnTo>
                  <a:lnTo>
                    <a:pt x="109" y="125"/>
                  </a:lnTo>
                  <a:lnTo>
                    <a:pt x="94" y="130"/>
                  </a:lnTo>
                  <a:lnTo>
                    <a:pt x="61" y="178"/>
                  </a:lnTo>
                  <a:lnTo>
                    <a:pt x="42" y="148"/>
                  </a:lnTo>
                  <a:lnTo>
                    <a:pt x="20" y="132"/>
                  </a:lnTo>
                  <a:lnTo>
                    <a:pt x="8" y="144"/>
                  </a:lnTo>
                  <a:lnTo>
                    <a:pt x="21" y="209"/>
                  </a:lnTo>
                  <a:lnTo>
                    <a:pt x="10" y="232"/>
                  </a:lnTo>
                  <a:lnTo>
                    <a:pt x="0" y="264"/>
                  </a:lnTo>
                  <a:lnTo>
                    <a:pt x="30" y="285"/>
                  </a:lnTo>
                  <a:lnTo>
                    <a:pt x="47" y="286"/>
                  </a:lnTo>
                  <a:lnTo>
                    <a:pt x="70" y="318"/>
                  </a:lnTo>
                  <a:lnTo>
                    <a:pt x="86" y="309"/>
                  </a:lnTo>
                  <a:lnTo>
                    <a:pt x="112" y="277"/>
                  </a:lnTo>
                  <a:lnTo>
                    <a:pt x="138" y="233"/>
                  </a:lnTo>
                  <a:lnTo>
                    <a:pt x="182" y="223"/>
                  </a:lnTo>
                  <a:lnTo>
                    <a:pt x="210" y="252"/>
                  </a:lnTo>
                  <a:lnTo>
                    <a:pt x="190" y="295"/>
                  </a:lnTo>
                  <a:lnTo>
                    <a:pt x="163" y="336"/>
                  </a:lnTo>
                  <a:lnTo>
                    <a:pt x="187" y="353"/>
                  </a:lnTo>
                  <a:lnTo>
                    <a:pt x="186" y="373"/>
                  </a:lnTo>
                  <a:lnTo>
                    <a:pt x="167" y="392"/>
                  </a:lnTo>
                  <a:lnTo>
                    <a:pt x="171" y="400"/>
                  </a:lnTo>
                  <a:lnTo>
                    <a:pt x="203" y="382"/>
                  </a:lnTo>
                  <a:lnTo>
                    <a:pt x="249" y="321"/>
                  </a:lnTo>
                  <a:lnTo>
                    <a:pt x="319" y="282"/>
                  </a:lnTo>
                  <a:lnTo>
                    <a:pt x="342" y="277"/>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5" name="jilin"/>
            <p:cNvSpPr>
              <a:spLocks noChangeAspect="1"/>
            </p:cNvSpPr>
            <p:nvPr/>
          </p:nvSpPr>
          <p:spPr bwMode="auto">
            <a:xfrm>
              <a:off x="3237893" y="637165"/>
              <a:ext cx="664670" cy="443984"/>
            </a:xfrm>
            <a:custGeom>
              <a:avLst/>
              <a:gdLst>
                <a:gd name="T0" fmla="*/ 2147483647 w 597"/>
                <a:gd name="T1" fmla="*/ 2147483647 h 407"/>
                <a:gd name="T2" fmla="*/ 2147483647 w 597"/>
                <a:gd name="T3" fmla="*/ 2147483647 h 407"/>
                <a:gd name="T4" fmla="*/ 2147483647 w 597"/>
                <a:gd name="T5" fmla="*/ 2147483647 h 407"/>
                <a:gd name="T6" fmla="*/ 2147483647 w 597"/>
                <a:gd name="T7" fmla="*/ 2147483647 h 407"/>
                <a:gd name="T8" fmla="*/ 2147483647 w 597"/>
                <a:gd name="T9" fmla="*/ 2147483647 h 407"/>
                <a:gd name="T10" fmla="*/ 2147483647 w 597"/>
                <a:gd name="T11" fmla="*/ 2147483647 h 407"/>
                <a:gd name="T12" fmla="*/ 2147483647 w 597"/>
                <a:gd name="T13" fmla="*/ 2147483647 h 407"/>
                <a:gd name="T14" fmla="*/ 2147483647 w 597"/>
                <a:gd name="T15" fmla="*/ 2147483647 h 407"/>
                <a:gd name="T16" fmla="*/ 2147483647 w 597"/>
                <a:gd name="T17" fmla="*/ 2147483647 h 407"/>
                <a:gd name="T18" fmla="*/ 2147483647 w 597"/>
                <a:gd name="T19" fmla="*/ 2147483647 h 407"/>
                <a:gd name="T20" fmla="*/ 2147483647 w 597"/>
                <a:gd name="T21" fmla="*/ 2147483647 h 407"/>
                <a:gd name="T22" fmla="*/ 2147483647 w 597"/>
                <a:gd name="T23" fmla="*/ 2147483647 h 407"/>
                <a:gd name="T24" fmla="*/ 2147483647 w 597"/>
                <a:gd name="T25" fmla="*/ 2147483647 h 407"/>
                <a:gd name="T26" fmla="*/ 2147483647 w 597"/>
                <a:gd name="T27" fmla="*/ 2147483647 h 407"/>
                <a:gd name="T28" fmla="*/ 2147483647 w 597"/>
                <a:gd name="T29" fmla="*/ 2147483647 h 407"/>
                <a:gd name="T30" fmla="*/ 2147483647 w 597"/>
                <a:gd name="T31" fmla="*/ 2147483647 h 407"/>
                <a:gd name="T32" fmla="*/ 0 w 597"/>
                <a:gd name="T33" fmla="*/ 2147483647 h 407"/>
                <a:gd name="T34" fmla="*/ 2147483647 w 597"/>
                <a:gd name="T35" fmla="*/ 2147483647 h 407"/>
                <a:gd name="T36" fmla="*/ 2147483647 w 597"/>
                <a:gd name="T37" fmla="*/ 2147483647 h 407"/>
                <a:gd name="T38" fmla="*/ 2147483647 w 597"/>
                <a:gd name="T39" fmla="*/ 2147483647 h 407"/>
                <a:gd name="T40" fmla="*/ 2147483647 w 597"/>
                <a:gd name="T41" fmla="*/ 2147483647 h 407"/>
                <a:gd name="T42" fmla="*/ 2147483647 w 597"/>
                <a:gd name="T43" fmla="*/ 2147483647 h 407"/>
                <a:gd name="T44" fmla="*/ 2147483647 w 597"/>
                <a:gd name="T45" fmla="*/ 2147483647 h 407"/>
                <a:gd name="T46" fmla="*/ 2147483647 w 597"/>
                <a:gd name="T47" fmla="*/ 2147483647 h 407"/>
                <a:gd name="T48" fmla="*/ 2147483647 w 597"/>
                <a:gd name="T49" fmla="*/ 2147483647 h 407"/>
                <a:gd name="T50" fmla="*/ 2147483647 w 597"/>
                <a:gd name="T51" fmla="*/ 2147483647 h 407"/>
                <a:gd name="T52" fmla="*/ 2147483647 w 597"/>
                <a:gd name="T53" fmla="*/ 2147483647 h 407"/>
                <a:gd name="T54" fmla="*/ 2147483647 w 597"/>
                <a:gd name="T55" fmla="*/ 2147483647 h 407"/>
                <a:gd name="T56" fmla="*/ 2147483647 w 597"/>
                <a:gd name="T57" fmla="*/ 2147483647 h 407"/>
                <a:gd name="T58" fmla="*/ 2147483647 w 597"/>
                <a:gd name="T59" fmla="*/ 2147483647 h 407"/>
                <a:gd name="T60" fmla="*/ 2147483647 w 597"/>
                <a:gd name="T61" fmla="*/ 2147483647 h 407"/>
                <a:gd name="T62" fmla="*/ 2147483647 w 597"/>
                <a:gd name="T63" fmla="*/ 2147483647 h 407"/>
                <a:gd name="T64" fmla="*/ 2147483647 w 597"/>
                <a:gd name="T65" fmla="*/ 2147483647 h 407"/>
                <a:gd name="T66" fmla="*/ 2147483647 w 597"/>
                <a:gd name="T67" fmla="*/ 2147483647 h 407"/>
                <a:gd name="T68" fmla="*/ 2147483647 w 597"/>
                <a:gd name="T69" fmla="*/ 2147483647 h 407"/>
                <a:gd name="T70" fmla="*/ 2147483647 w 597"/>
                <a:gd name="T71" fmla="*/ 2147483647 h 407"/>
                <a:gd name="T72" fmla="*/ 2147483647 w 597"/>
                <a:gd name="T73" fmla="*/ 2147483647 h 4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7"/>
                <a:gd name="T112" fmla="*/ 0 h 407"/>
                <a:gd name="T113" fmla="*/ 597 w 597"/>
                <a:gd name="T114" fmla="*/ 407 h 4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7" h="407">
                  <a:moveTo>
                    <a:pt x="591" y="115"/>
                  </a:moveTo>
                  <a:lnTo>
                    <a:pt x="578" y="113"/>
                  </a:lnTo>
                  <a:lnTo>
                    <a:pt x="561" y="113"/>
                  </a:lnTo>
                  <a:lnTo>
                    <a:pt x="532" y="104"/>
                  </a:lnTo>
                  <a:lnTo>
                    <a:pt x="523" y="87"/>
                  </a:lnTo>
                  <a:lnTo>
                    <a:pt x="514" y="101"/>
                  </a:lnTo>
                  <a:lnTo>
                    <a:pt x="500" y="92"/>
                  </a:lnTo>
                  <a:lnTo>
                    <a:pt x="471" y="125"/>
                  </a:lnTo>
                  <a:lnTo>
                    <a:pt x="465" y="133"/>
                  </a:lnTo>
                  <a:lnTo>
                    <a:pt x="453" y="135"/>
                  </a:lnTo>
                  <a:lnTo>
                    <a:pt x="434" y="116"/>
                  </a:lnTo>
                  <a:lnTo>
                    <a:pt x="417" y="108"/>
                  </a:lnTo>
                  <a:lnTo>
                    <a:pt x="399" y="72"/>
                  </a:lnTo>
                  <a:lnTo>
                    <a:pt x="385" y="81"/>
                  </a:lnTo>
                  <a:lnTo>
                    <a:pt x="390" y="113"/>
                  </a:lnTo>
                  <a:lnTo>
                    <a:pt x="380" y="119"/>
                  </a:lnTo>
                  <a:lnTo>
                    <a:pt x="357" y="93"/>
                  </a:lnTo>
                  <a:lnTo>
                    <a:pt x="347" y="81"/>
                  </a:lnTo>
                  <a:lnTo>
                    <a:pt x="329" y="81"/>
                  </a:lnTo>
                  <a:lnTo>
                    <a:pt x="318" y="53"/>
                  </a:lnTo>
                  <a:lnTo>
                    <a:pt x="294" y="40"/>
                  </a:lnTo>
                  <a:lnTo>
                    <a:pt x="259" y="53"/>
                  </a:lnTo>
                  <a:lnTo>
                    <a:pt x="246" y="51"/>
                  </a:lnTo>
                  <a:lnTo>
                    <a:pt x="226" y="31"/>
                  </a:lnTo>
                  <a:lnTo>
                    <a:pt x="199" y="45"/>
                  </a:lnTo>
                  <a:lnTo>
                    <a:pt x="183" y="45"/>
                  </a:lnTo>
                  <a:lnTo>
                    <a:pt x="165" y="55"/>
                  </a:lnTo>
                  <a:lnTo>
                    <a:pt x="137" y="34"/>
                  </a:lnTo>
                  <a:lnTo>
                    <a:pt x="118" y="0"/>
                  </a:lnTo>
                  <a:lnTo>
                    <a:pt x="74" y="8"/>
                  </a:lnTo>
                  <a:lnTo>
                    <a:pt x="58" y="29"/>
                  </a:lnTo>
                  <a:lnTo>
                    <a:pt x="55" y="51"/>
                  </a:lnTo>
                  <a:lnTo>
                    <a:pt x="7" y="37"/>
                  </a:lnTo>
                  <a:lnTo>
                    <a:pt x="0" y="53"/>
                  </a:lnTo>
                  <a:lnTo>
                    <a:pt x="3" y="63"/>
                  </a:lnTo>
                  <a:lnTo>
                    <a:pt x="29" y="82"/>
                  </a:lnTo>
                  <a:lnTo>
                    <a:pt x="29" y="108"/>
                  </a:lnTo>
                  <a:lnTo>
                    <a:pt x="34" y="133"/>
                  </a:lnTo>
                  <a:lnTo>
                    <a:pt x="48" y="156"/>
                  </a:lnTo>
                  <a:lnTo>
                    <a:pt x="50" y="175"/>
                  </a:lnTo>
                  <a:lnTo>
                    <a:pt x="61" y="184"/>
                  </a:lnTo>
                  <a:lnTo>
                    <a:pt x="98" y="149"/>
                  </a:lnTo>
                  <a:lnTo>
                    <a:pt x="137" y="197"/>
                  </a:lnTo>
                  <a:lnTo>
                    <a:pt x="137" y="224"/>
                  </a:lnTo>
                  <a:lnTo>
                    <a:pt x="157" y="236"/>
                  </a:lnTo>
                  <a:lnTo>
                    <a:pt x="159" y="226"/>
                  </a:lnTo>
                  <a:lnTo>
                    <a:pt x="190" y="236"/>
                  </a:lnTo>
                  <a:lnTo>
                    <a:pt x="213" y="261"/>
                  </a:lnTo>
                  <a:lnTo>
                    <a:pt x="224" y="250"/>
                  </a:lnTo>
                  <a:lnTo>
                    <a:pt x="226" y="242"/>
                  </a:lnTo>
                  <a:lnTo>
                    <a:pt x="279" y="315"/>
                  </a:lnTo>
                  <a:lnTo>
                    <a:pt x="283" y="342"/>
                  </a:lnTo>
                  <a:lnTo>
                    <a:pt x="312" y="376"/>
                  </a:lnTo>
                  <a:lnTo>
                    <a:pt x="315" y="406"/>
                  </a:lnTo>
                  <a:lnTo>
                    <a:pt x="342" y="391"/>
                  </a:lnTo>
                  <a:lnTo>
                    <a:pt x="365" y="322"/>
                  </a:lnTo>
                  <a:lnTo>
                    <a:pt x="377" y="318"/>
                  </a:lnTo>
                  <a:lnTo>
                    <a:pt x="403" y="333"/>
                  </a:lnTo>
                  <a:lnTo>
                    <a:pt x="445" y="328"/>
                  </a:lnTo>
                  <a:lnTo>
                    <a:pt x="460" y="315"/>
                  </a:lnTo>
                  <a:lnTo>
                    <a:pt x="440" y="284"/>
                  </a:lnTo>
                  <a:lnTo>
                    <a:pt x="445" y="276"/>
                  </a:lnTo>
                  <a:lnTo>
                    <a:pt x="484" y="263"/>
                  </a:lnTo>
                  <a:lnTo>
                    <a:pt x="500" y="231"/>
                  </a:lnTo>
                  <a:lnTo>
                    <a:pt x="522" y="222"/>
                  </a:lnTo>
                  <a:lnTo>
                    <a:pt x="523" y="191"/>
                  </a:lnTo>
                  <a:lnTo>
                    <a:pt x="529" y="171"/>
                  </a:lnTo>
                  <a:lnTo>
                    <a:pt x="541" y="167"/>
                  </a:lnTo>
                  <a:lnTo>
                    <a:pt x="551" y="178"/>
                  </a:lnTo>
                  <a:lnTo>
                    <a:pt x="562" y="188"/>
                  </a:lnTo>
                  <a:lnTo>
                    <a:pt x="589" y="151"/>
                  </a:lnTo>
                  <a:lnTo>
                    <a:pt x="596" y="122"/>
                  </a:lnTo>
                  <a:lnTo>
                    <a:pt x="591" y="115"/>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6" name="heilongjiang"/>
            <p:cNvSpPr>
              <a:spLocks noChangeAspect="1"/>
            </p:cNvSpPr>
            <p:nvPr/>
          </p:nvSpPr>
          <p:spPr bwMode="auto">
            <a:xfrm>
              <a:off x="3085969" y="0"/>
              <a:ext cx="911548" cy="774401"/>
            </a:xfrm>
            <a:custGeom>
              <a:avLst/>
              <a:gdLst>
                <a:gd name="T0" fmla="*/ 2147483647 w 818"/>
                <a:gd name="T1" fmla="*/ 2147483647 h 743"/>
                <a:gd name="T2" fmla="*/ 2147483647 w 818"/>
                <a:gd name="T3" fmla="*/ 2147483647 h 743"/>
                <a:gd name="T4" fmla="*/ 2147483647 w 818"/>
                <a:gd name="T5" fmla="*/ 2147483647 h 743"/>
                <a:gd name="T6" fmla="*/ 2147483647 w 818"/>
                <a:gd name="T7" fmla="*/ 2147483647 h 743"/>
                <a:gd name="T8" fmla="*/ 2147483647 w 818"/>
                <a:gd name="T9" fmla="*/ 2147483647 h 743"/>
                <a:gd name="T10" fmla="*/ 2147483647 w 818"/>
                <a:gd name="T11" fmla="*/ 2147483647 h 743"/>
                <a:gd name="T12" fmla="*/ 2147483647 w 818"/>
                <a:gd name="T13" fmla="*/ 2147483647 h 743"/>
                <a:gd name="T14" fmla="*/ 2147483647 w 818"/>
                <a:gd name="T15" fmla="*/ 2147483647 h 743"/>
                <a:gd name="T16" fmla="*/ 2147483647 w 818"/>
                <a:gd name="T17" fmla="*/ 2147483647 h 743"/>
                <a:gd name="T18" fmla="*/ 2147483647 w 818"/>
                <a:gd name="T19" fmla="*/ 2147483647 h 743"/>
                <a:gd name="T20" fmla="*/ 2147483647 w 818"/>
                <a:gd name="T21" fmla="*/ 2147483647 h 743"/>
                <a:gd name="T22" fmla="*/ 2147483647 w 818"/>
                <a:gd name="T23" fmla="*/ 2147483647 h 743"/>
                <a:gd name="T24" fmla="*/ 2147483647 w 818"/>
                <a:gd name="T25" fmla="*/ 2147483647 h 743"/>
                <a:gd name="T26" fmla="*/ 2147483647 w 818"/>
                <a:gd name="T27" fmla="*/ 2147483647 h 743"/>
                <a:gd name="T28" fmla="*/ 2147483647 w 818"/>
                <a:gd name="T29" fmla="*/ 2147483647 h 743"/>
                <a:gd name="T30" fmla="*/ 2147483647 w 818"/>
                <a:gd name="T31" fmla="*/ 2147483647 h 743"/>
                <a:gd name="T32" fmla="*/ 2147483647 w 818"/>
                <a:gd name="T33" fmla="*/ 2147483647 h 743"/>
                <a:gd name="T34" fmla="*/ 2147483647 w 818"/>
                <a:gd name="T35" fmla="*/ 2147483647 h 743"/>
                <a:gd name="T36" fmla="*/ 2147483647 w 818"/>
                <a:gd name="T37" fmla="*/ 2147483647 h 743"/>
                <a:gd name="T38" fmla="*/ 2147483647 w 818"/>
                <a:gd name="T39" fmla="*/ 2147483647 h 743"/>
                <a:gd name="T40" fmla="*/ 2147483647 w 818"/>
                <a:gd name="T41" fmla="*/ 2147483647 h 743"/>
                <a:gd name="T42" fmla="*/ 2147483647 w 818"/>
                <a:gd name="T43" fmla="*/ 2147483647 h 743"/>
                <a:gd name="T44" fmla="*/ 2147483647 w 818"/>
                <a:gd name="T45" fmla="*/ 2147483647 h 743"/>
                <a:gd name="T46" fmla="*/ 2147483647 w 818"/>
                <a:gd name="T47" fmla="*/ 2147483647 h 743"/>
                <a:gd name="T48" fmla="*/ 2147483647 w 818"/>
                <a:gd name="T49" fmla="*/ 2147483647 h 743"/>
                <a:gd name="T50" fmla="*/ 2147483647 w 818"/>
                <a:gd name="T51" fmla="*/ 2147483647 h 743"/>
                <a:gd name="T52" fmla="*/ 2147483647 w 818"/>
                <a:gd name="T53" fmla="*/ 2147483647 h 743"/>
                <a:gd name="T54" fmla="*/ 2147483647 w 818"/>
                <a:gd name="T55" fmla="*/ 2147483647 h 743"/>
                <a:gd name="T56" fmla="*/ 2147483647 w 818"/>
                <a:gd name="T57" fmla="*/ 2147483647 h 743"/>
                <a:gd name="T58" fmla="*/ 2147483647 w 818"/>
                <a:gd name="T59" fmla="*/ 2147483647 h 743"/>
                <a:gd name="T60" fmla="*/ 2147483647 w 818"/>
                <a:gd name="T61" fmla="*/ 2147483647 h 743"/>
                <a:gd name="T62" fmla="*/ 2147483647 w 818"/>
                <a:gd name="T63" fmla="*/ 2147483647 h 743"/>
                <a:gd name="T64" fmla="*/ 2147483647 w 818"/>
                <a:gd name="T65" fmla="*/ 2147483647 h 743"/>
                <a:gd name="T66" fmla="*/ 2147483647 w 818"/>
                <a:gd name="T67" fmla="*/ 2147483647 h 743"/>
                <a:gd name="T68" fmla="*/ 2147483647 w 818"/>
                <a:gd name="T69" fmla="*/ 2147483647 h 743"/>
                <a:gd name="T70" fmla="*/ 2147483647 w 818"/>
                <a:gd name="T71" fmla="*/ 2147483647 h 743"/>
                <a:gd name="T72" fmla="*/ 2147483647 w 818"/>
                <a:gd name="T73" fmla="*/ 0 h 743"/>
                <a:gd name="T74" fmla="*/ 2147483647 w 818"/>
                <a:gd name="T75" fmla="*/ 2147483647 h 743"/>
                <a:gd name="T76" fmla="*/ 0 w 818"/>
                <a:gd name="T77" fmla="*/ 2147483647 h 743"/>
                <a:gd name="T78" fmla="*/ 2147483647 w 818"/>
                <a:gd name="T79" fmla="*/ 2147483647 h 743"/>
                <a:gd name="T80" fmla="*/ 2147483647 w 818"/>
                <a:gd name="T81" fmla="*/ 2147483647 h 743"/>
                <a:gd name="T82" fmla="*/ 2147483647 w 818"/>
                <a:gd name="T83" fmla="*/ 2147483647 h 743"/>
                <a:gd name="T84" fmla="*/ 2147483647 w 818"/>
                <a:gd name="T85" fmla="*/ 2147483647 h 743"/>
                <a:gd name="T86" fmla="*/ 2147483647 w 818"/>
                <a:gd name="T87" fmla="*/ 2147483647 h 743"/>
                <a:gd name="T88" fmla="*/ 2147483647 w 818"/>
                <a:gd name="T89" fmla="*/ 2147483647 h 743"/>
                <a:gd name="T90" fmla="*/ 2147483647 w 818"/>
                <a:gd name="T91" fmla="*/ 2147483647 h 743"/>
                <a:gd name="T92" fmla="*/ 2147483647 w 818"/>
                <a:gd name="T93" fmla="*/ 2147483647 h 743"/>
                <a:gd name="T94" fmla="*/ 2147483647 w 818"/>
                <a:gd name="T95" fmla="*/ 2147483647 h 743"/>
                <a:gd name="T96" fmla="*/ 2147483647 w 818"/>
                <a:gd name="T97" fmla="*/ 2147483647 h 743"/>
                <a:gd name="T98" fmla="*/ 2147483647 w 818"/>
                <a:gd name="T99" fmla="*/ 2147483647 h 743"/>
                <a:gd name="T100" fmla="*/ 2147483647 w 818"/>
                <a:gd name="T101" fmla="*/ 2147483647 h 743"/>
                <a:gd name="T102" fmla="*/ 2147483647 w 818"/>
                <a:gd name="T103" fmla="*/ 2147483647 h 743"/>
                <a:gd name="T104" fmla="*/ 2147483647 w 818"/>
                <a:gd name="T105" fmla="*/ 2147483647 h 743"/>
                <a:gd name="T106" fmla="*/ 2147483647 w 818"/>
                <a:gd name="T107" fmla="*/ 2147483647 h 743"/>
                <a:gd name="T108" fmla="*/ 2147483647 w 818"/>
                <a:gd name="T109" fmla="*/ 2147483647 h 7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8"/>
                <a:gd name="T166" fmla="*/ 0 h 743"/>
                <a:gd name="T167" fmla="*/ 818 w 818"/>
                <a:gd name="T168" fmla="*/ 743 h 7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8" h="743">
                  <a:moveTo>
                    <a:pt x="207" y="615"/>
                  </a:moveTo>
                  <a:lnTo>
                    <a:pt x="251" y="607"/>
                  </a:lnTo>
                  <a:lnTo>
                    <a:pt x="270" y="641"/>
                  </a:lnTo>
                  <a:lnTo>
                    <a:pt x="298" y="662"/>
                  </a:lnTo>
                  <a:lnTo>
                    <a:pt x="316" y="652"/>
                  </a:lnTo>
                  <a:lnTo>
                    <a:pt x="332" y="652"/>
                  </a:lnTo>
                  <a:lnTo>
                    <a:pt x="359" y="638"/>
                  </a:lnTo>
                  <a:lnTo>
                    <a:pt x="379" y="658"/>
                  </a:lnTo>
                  <a:lnTo>
                    <a:pt x="392" y="660"/>
                  </a:lnTo>
                  <a:lnTo>
                    <a:pt x="427" y="647"/>
                  </a:lnTo>
                  <a:lnTo>
                    <a:pt x="451" y="660"/>
                  </a:lnTo>
                  <a:lnTo>
                    <a:pt x="462" y="688"/>
                  </a:lnTo>
                  <a:lnTo>
                    <a:pt x="480" y="688"/>
                  </a:lnTo>
                  <a:lnTo>
                    <a:pt x="490" y="700"/>
                  </a:lnTo>
                  <a:lnTo>
                    <a:pt x="513" y="726"/>
                  </a:lnTo>
                  <a:lnTo>
                    <a:pt x="523" y="720"/>
                  </a:lnTo>
                  <a:lnTo>
                    <a:pt x="518" y="688"/>
                  </a:lnTo>
                  <a:lnTo>
                    <a:pt x="532" y="679"/>
                  </a:lnTo>
                  <a:lnTo>
                    <a:pt x="550" y="715"/>
                  </a:lnTo>
                  <a:lnTo>
                    <a:pt x="567" y="723"/>
                  </a:lnTo>
                  <a:lnTo>
                    <a:pt x="586" y="742"/>
                  </a:lnTo>
                  <a:lnTo>
                    <a:pt x="598" y="740"/>
                  </a:lnTo>
                  <a:lnTo>
                    <a:pt x="604" y="732"/>
                  </a:lnTo>
                  <a:lnTo>
                    <a:pt x="633" y="699"/>
                  </a:lnTo>
                  <a:lnTo>
                    <a:pt x="647" y="708"/>
                  </a:lnTo>
                  <a:lnTo>
                    <a:pt x="656" y="694"/>
                  </a:lnTo>
                  <a:lnTo>
                    <a:pt x="665" y="711"/>
                  </a:lnTo>
                  <a:lnTo>
                    <a:pt x="694" y="720"/>
                  </a:lnTo>
                  <a:lnTo>
                    <a:pt x="711" y="720"/>
                  </a:lnTo>
                  <a:lnTo>
                    <a:pt x="724" y="722"/>
                  </a:lnTo>
                  <a:lnTo>
                    <a:pt x="717" y="708"/>
                  </a:lnTo>
                  <a:lnTo>
                    <a:pt x="714" y="662"/>
                  </a:lnTo>
                  <a:lnTo>
                    <a:pt x="680" y="612"/>
                  </a:lnTo>
                  <a:lnTo>
                    <a:pt x="698" y="593"/>
                  </a:lnTo>
                  <a:lnTo>
                    <a:pt x="715" y="561"/>
                  </a:lnTo>
                  <a:lnTo>
                    <a:pt x="777" y="561"/>
                  </a:lnTo>
                  <a:lnTo>
                    <a:pt x="789" y="551"/>
                  </a:lnTo>
                  <a:lnTo>
                    <a:pt x="785" y="527"/>
                  </a:lnTo>
                  <a:lnTo>
                    <a:pt x="799" y="502"/>
                  </a:lnTo>
                  <a:lnTo>
                    <a:pt x="794" y="490"/>
                  </a:lnTo>
                  <a:lnTo>
                    <a:pt x="799" y="467"/>
                  </a:lnTo>
                  <a:lnTo>
                    <a:pt x="799" y="352"/>
                  </a:lnTo>
                  <a:lnTo>
                    <a:pt x="817" y="316"/>
                  </a:lnTo>
                  <a:lnTo>
                    <a:pt x="796" y="293"/>
                  </a:lnTo>
                  <a:lnTo>
                    <a:pt x="799" y="277"/>
                  </a:lnTo>
                  <a:lnTo>
                    <a:pt x="791" y="264"/>
                  </a:lnTo>
                  <a:lnTo>
                    <a:pt x="767" y="274"/>
                  </a:lnTo>
                  <a:lnTo>
                    <a:pt x="739" y="305"/>
                  </a:lnTo>
                  <a:lnTo>
                    <a:pt x="711" y="318"/>
                  </a:lnTo>
                  <a:lnTo>
                    <a:pt x="684" y="357"/>
                  </a:lnTo>
                  <a:lnTo>
                    <a:pt x="615" y="381"/>
                  </a:lnTo>
                  <a:lnTo>
                    <a:pt x="584" y="357"/>
                  </a:lnTo>
                  <a:lnTo>
                    <a:pt x="588" y="342"/>
                  </a:lnTo>
                  <a:lnTo>
                    <a:pt x="571" y="318"/>
                  </a:lnTo>
                  <a:lnTo>
                    <a:pt x="564" y="294"/>
                  </a:lnTo>
                  <a:lnTo>
                    <a:pt x="537" y="293"/>
                  </a:lnTo>
                  <a:lnTo>
                    <a:pt x="492" y="268"/>
                  </a:lnTo>
                  <a:lnTo>
                    <a:pt x="473" y="275"/>
                  </a:lnTo>
                  <a:lnTo>
                    <a:pt x="451" y="264"/>
                  </a:lnTo>
                  <a:lnTo>
                    <a:pt x="419" y="270"/>
                  </a:lnTo>
                  <a:lnTo>
                    <a:pt x="392" y="260"/>
                  </a:lnTo>
                  <a:lnTo>
                    <a:pt x="376" y="236"/>
                  </a:lnTo>
                  <a:lnTo>
                    <a:pt x="359" y="217"/>
                  </a:lnTo>
                  <a:lnTo>
                    <a:pt x="353" y="199"/>
                  </a:lnTo>
                  <a:lnTo>
                    <a:pt x="332" y="177"/>
                  </a:lnTo>
                  <a:lnTo>
                    <a:pt x="318" y="157"/>
                  </a:lnTo>
                  <a:lnTo>
                    <a:pt x="288" y="116"/>
                  </a:lnTo>
                  <a:lnTo>
                    <a:pt x="279" y="92"/>
                  </a:lnTo>
                  <a:lnTo>
                    <a:pt x="246" y="50"/>
                  </a:lnTo>
                  <a:lnTo>
                    <a:pt x="237" y="28"/>
                  </a:lnTo>
                  <a:lnTo>
                    <a:pt x="194" y="7"/>
                  </a:lnTo>
                  <a:lnTo>
                    <a:pt x="167" y="17"/>
                  </a:lnTo>
                  <a:lnTo>
                    <a:pt x="142" y="11"/>
                  </a:lnTo>
                  <a:lnTo>
                    <a:pt x="88" y="0"/>
                  </a:lnTo>
                  <a:lnTo>
                    <a:pt x="16" y="26"/>
                  </a:lnTo>
                  <a:lnTo>
                    <a:pt x="4" y="37"/>
                  </a:lnTo>
                  <a:lnTo>
                    <a:pt x="19" y="57"/>
                  </a:lnTo>
                  <a:lnTo>
                    <a:pt x="0" y="106"/>
                  </a:lnTo>
                  <a:lnTo>
                    <a:pt x="5" y="111"/>
                  </a:lnTo>
                  <a:lnTo>
                    <a:pt x="37" y="130"/>
                  </a:lnTo>
                  <a:lnTo>
                    <a:pt x="54" y="103"/>
                  </a:lnTo>
                  <a:lnTo>
                    <a:pt x="83" y="122"/>
                  </a:lnTo>
                  <a:lnTo>
                    <a:pt x="82" y="135"/>
                  </a:lnTo>
                  <a:lnTo>
                    <a:pt x="93" y="167"/>
                  </a:lnTo>
                  <a:lnTo>
                    <a:pt x="111" y="188"/>
                  </a:lnTo>
                  <a:lnTo>
                    <a:pt x="148" y="194"/>
                  </a:lnTo>
                  <a:lnTo>
                    <a:pt x="159" y="183"/>
                  </a:lnTo>
                  <a:lnTo>
                    <a:pt x="181" y="179"/>
                  </a:lnTo>
                  <a:lnTo>
                    <a:pt x="223" y="144"/>
                  </a:lnTo>
                  <a:lnTo>
                    <a:pt x="279" y="186"/>
                  </a:lnTo>
                  <a:lnTo>
                    <a:pt x="260" y="260"/>
                  </a:lnTo>
                  <a:lnTo>
                    <a:pt x="265" y="314"/>
                  </a:lnTo>
                  <a:lnTo>
                    <a:pt x="265" y="347"/>
                  </a:lnTo>
                  <a:lnTo>
                    <a:pt x="250" y="355"/>
                  </a:lnTo>
                  <a:lnTo>
                    <a:pt x="247" y="441"/>
                  </a:lnTo>
                  <a:lnTo>
                    <a:pt x="244" y="438"/>
                  </a:lnTo>
                  <a:lnTo>
                    <a:pt x="229" y="419"/>
                  </a:lnTo>
                  <a:lnTo>
                    <a:pt x="222" y="419"/>
                  </a:lnTo>
                  <a:lnTo>
                    <a:pt x="218" y="427"/>
                  </a:lnTo>
                  <a:lnTo>
                    <a:pt x="172" y="496"/>
                  </a:lnTo>
                  <a:lnTo>
                    <a:pt x="150" y="524"/>
                  </a:lnTo>
                  <a:lnTo>
                    <a:pt x="152" y="533"/>
                  </a:lnTo>
                  <a:lnTo>
                    <a:pt x="198" y="566"/>
                  </a:lnTo>
                  <a:lnTo>
                    <a:pt x="223" y="558"/>
                  </a:lnTo>
                  <a:lnTo>
                    <a:pt x="227" y="566"/>
                  </a:lnTo>
                  <a:lnTo>
                    <a:pt x="222" y="573"/>
                  </a:lnTo>
                  <a:lnTo>
                    <a:pt x="198" y="583"/>
                  </a:lnTo>
                  <a:lnTo>
                    <a:pt x="196" y="604"/>
                  </a:lnTo>
                  <a:lnTo>
                    <a:pt x="207" y="615"/>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7" name="xinjiang"/>
            <p:cNvSpPr>
              <a:spLocks noChangeAspect="1"/>
            </p:cNvSpPr>
            <p:nvPr/>
          </p:nvSpPr>
          <p:spPr bwMode="auto">
            <a:xfrm>
              <a:off x="0" y="450917"/>
              <a:ext cx="1595208" cy="1215516"/>
            </a:xfrm>
            <a:custGeom>
              <a:avLst/>
              <a:gdLst>
                <a:gd name="T0" fmla="*/ 2147483647 w 168"/>
                <a:gd name="T1" fmla="*/ 2147483647 h 131"/>
                <a:gd name="T2" fmla="*/ 2147483647 w 168"/>
                <a:gd name="T3" fmla="*/ 2147483647 h 131"/>
                <a:gd name="T4" fmla="*/ 2147483647 w 168"/>
                <a:gd name="T5" fmla="*/ 2147483647 h 131"/>
                <a:gd name="T6" fmla="*/ 2147483647 w 168"/>
                <a:gd name="T7" fmla="*/ 2147483647 h 131"/>
                <a:gd name="T8" fmla="*/ 2147483647 w 168"/>
                <a:gd name="T9" fmla="*/ 2147483647 h 131"/>
                <a:gd name="T10" fmla="*/ 2147483647 w 168"/>
                <a:gd name="T11" fmla="*/ 2147483647 h 131"/>
                <a:gd name="T12" fmla="*/ 2147483647 w 168"/>
                <a:gd name="T13" fmla="*/ 2147483647 h 131"/>
                <a:gd name="T14" fmla="*/ 2147483647 w 168"/>
                <a:gd name="T15" fmla="*/ 2147483647 h 131"/>
                <a:gd name="T16" fmla="*/ 2147483647 w 168"/>
                <a:gd name="T17" fmla="*/ 2147483647 h 131"/>
                <a:gd name="T18" fmla="*/ 2147483647 w 168"/>
                <a:gd name="T19" fmla="*/ 2147483647 h 131"/>
                <a:gd name="T20" fmla="*/ 2147483647 w 168"/>
                <a:gd name="T21" fmla="*/ 2147483647 h 131"/>
                <a:gd name="T22" fmla="*/ 2147483647 w 168"/>
                <a:gd name="T23" fmla="*/ 2147483647 h 131"/>
                <a:gd name="T24" fmla="*/ 2147483647 w 168"/>
                <a:gd name="T25" fmla="*/ 2147483647 h 131"/>
                <a:gd name="T26" fmla="*/ 2147483647 w 168"/>
                <a:gd name="T27" fmla="*/ 2147483647 h 131"/>
                <a:gd name="T28" fmla="*/ 2147483647 w 168"/>
                <a:gd name="T29" fmla="*/ 2147483647 h 131"/>
                <a:gd name="T30" fmla="*/ 2147483647 w 168"/>
                <a:gd name="T31" fmla="*/ 2147483647 h 131"/>
                <a:gd name="T32" fmla="*/ 2147483647 w 168"/>
                <a:gd name="T33" fmla="*/ 2147483647 h 131"/>
                <a:gd name="T34" fmla="*/ 2147483647 w 168"/>
                <a:gd name="T35" fmla="*/ 2147483647 h 131"/>
                <a:gd name="T36" fmla="*/ 2147483647 w 168"/>
                <a:gd name="T37" fmla="*/ 2147483647 h 131"/>
                <a:gd name="T38" fmla="*/ 2147483647 w 168"/>
                <a:gd name="T39" fmla="*/ 2147483647 h 131"/>
                <a:gd name="T40" fmla="*/ 2147483647 w 168"/>
                <a:gd name="T41" fmla="*/ 2147483647 h 131"/>
                <a:gd name="T42" fmla="*/ 2147483647 w 168"/>
                <a:gd name="T43" fmla="*/ 2147483647 h 131"/>
                <a:gd name="T44" fmla="*/ 2147483647 w 168"/>
                <a:gd name="T45" fmla="*/ 2147483647 h 131"/>
                <a:gd name="T46" fmla="*/ 2147483647 w 168"/>
                <a:gd name="T47" fmla="*/ 2147483647 h 131"/>
                <a:gd name="T48" fmla="*/ 2147483647 w 168"/>
                <a:gd name="T49" fmla="*/ 2147483647 h 131"/>
                <a:gd name="T50" fmla="*/ 2147483647 w 168"/>
                <a:gd name="T51" fmla="*/ 2147483647 h 131"/>
                <a:gd name="T52" fmla="*/ 2147483647 w 168"/>
                <a:gd name="T53" fmla="*/ 2147483647 h 131"/>
                <a:gd name="T54" fmla="*/ 2147483647 w 168"/>
                <a:gd name="T55" fmla="*/ 2147483647 h 131"/>
                <a:gd name="T56" fmla="*/ 2147483647 w 168"/>
                <a:gd name="T57" fmla="*/ 2147483647 h 131"/>
                <a:gd name="T58" fmla="*/ 2147483647 w 168"/>
                <a:gd name="T59" fmla="*/ 2147483647 h 131"/>
                <a:gd name="T60" fmla="*/ 2147483647 w 168"/>
                <a:gd name="T61" fmla="*/ 2147483647 h 131"/>
                <a:gd name="T62" fmla="*/ 2147483647 w 168"/>
                <a:gd name="T63" fmla="*/ 2147483647 h 131"/>
                <a:gd name="T64" fmla="*/ 2147483647 w 168"/>
                <a:gd name="T65" fmla="*/ 2147483647 h 131"/>
                <a:gd name="T66" fmla="*/ 2147483647 w 168"/>
                <a:gd name="T67" fmla="*/ 2147483647 h 131"/>
                <a:gd name="T68" fmla="*/ 2147483647 w 168"/>
                <a:gd name="T69" fmla="*/ 2147483647 h 131"/>
                <a:gd name="T70" fmla="*/ 2147483647 w 168"/>
                <a:gd name="T71" fmla="*/ 2147483647 h 131"/>
                <a:gd name="T72" fmla="*/ 2147483647 w 168"/>
                <a:gd name="T73" fmla="*/ 2147483647 h 131"/>
                <a:gd name="T74" fmla="*/ 2147483647 w 168"/>
                <a:gd name="T75" fmla="*/ 2147483647 h 131"/>
                <a:gd name="T76" fmla="*/ 2147483647 w 168"/>
                <a:gd name="T77" fmla="*/ 2147483647 h 131"/>
                <a:gd name="T78" fmla="*/ 2147483647 w 168"/>
                <a:gd name="T79" fmla="*/ 2147483647 h 131"/>
                <a:gd name="T80" fmla="*/ 2147483647 w 168"/>
                <a:gd name="T81" fmla="*/ 2147483647 h 131"/>
                <a:gd name="T82" fmla="*/ 2147483647 w 168"/>
                <a:gd name="T83" fmla="*/ 2147483647 h 131"/>
                <a:gd name="T84" fmla="*/ 2147483647 w 168"/>
                <a:gd name="T85" fmla="*/ 2147483647 h 131"/>
                <a:gd name="T86" fmla="*/ 2147483647 w 168"/>
                <a:gd name="T87" fmla="*/ 2147483647 h 1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31"/>
                <a:gd name="T134" fmla="*/ 168 w 168"/>
                <a:gd name="T135" fmla="*/ 131 h 1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31">
                  <a:moveTo>
                    <a:pt x="115" y="1"/>
                  </a:moveTo>
                  <a:lnTo>
                    <a:pt x="116" y="1"/>
                  </a:lnTo>
                  <a:lnTo>
                    <a:pt x="115" y="4"/>
                  </a:lnTo>
                  <a:lnTo>
                    <a:pt x="117" y="6"/>
                  </a:lnTo>
                  <a:lnTo>
                    <a:pt x="117" y="7"/>
                  </a:lnTo>
                  <a:lnTo>
                    <a:pt x="120" y="10"/>
                  </a:lnTo>
                  <a:lnTo>
                    <a:pt x="121" y="13"/>
                  </a:lnTo>
                  <a:lnTo>
                    <a:pt x="126" y="13"/>
                  </a:lnTo>
                  <a:lnTo>
                    <a:pt x="128" y="15"/>
                  </a:lnTo>
                  <a:lnTo>
                    <a:pt x="129" y="15"/>
                  </a:lnTo>
                  <a:lnTo>
                    <a:pt x="131" y="20"/>
                  </a:lnTo>
                  <a:lnTo>
                    <a:pt x="134" y="27"/>
                  </a:lnTo>
                  <a:lnTo>
                    <a:pt x="133" y="31"/>
                  </a:lnTo>
                  <a:lnTo>
                    <a:pt x="133" y="32"/>
                  </a:lnTo>
                  <a:lnTo>
                    <a:pt x="131" y="36"/>
                  </a:lnTo>
                  <a:lnTo>
                    <a:pt x="131" y="39"/>
                  </a:lnTo>
                  <a:lnTo>
                    <a:pt x="140" y="43"/>
                  </a:lnTo>
                  <a:lnTo>
                    <a:pt x="149" y="44"/>
                  </a:lnTo>
                  <a:lnTo>
                    <a:pt x="158" y="51"/>
                  </a:lnTo>
                  <a:lnTo>
                    <a:pt x="161" y="52"/>
                  </a:lnTo>
                  <a:lnTo>
                    <a:pt x="161" y="53"/>
                  </a:lnTo>
                  <a:lnTo>
                    <a:pt x="163" y="57"/>
                  </a:lnTo>
                  <a:lnTo>
                    <a:pt x="165" y="63"/>
                  </a:lnTo>
                  <a:lnTo>
                    <a:pt x="168" y="67"/>
                  </a:lnTo>
                  <a:lnTo>
                    <a:pt x="167" y="69"/>
                  </a:lnTo>
                  <a:lnTo>
                    <a:pt x="167" y="72"/>
                  </a:lnTo>
                  <a:lnTo>
                    <a:pt x="163" y="73"/>
                  </a:lnTo>
                  <a:lnTo>
                    <a:pt x="155" y="76"/>
                  </a:lnTo>
                  <a:lnTo>
                    <a:pt x="150" y="80"/>
                  </a:lnTo>
                  <a:lnTo>
                    <a:pt x="146" y="82"/>
                  </a:lnTo>
                  <a:lnTo>
                    <a:pt x="146" y="85"/>
                  </a:lnTo>
                  <a:lnTo>
                    <a:pt x="147" y="97"/>
                  </a:lnTo>
                  <a:lnTo>
                    <a:pt x="144" y="96"/>
                  </a:lnTo>
                  <a:lnTo>
                    <a:pt x="142" y="97"/>
                  </a:lnTo>
                  <a:lnTo>
                    <a:pt x="123" y="101"/>
                  </a:lnTo>
                  <a:lnTo>
                    <a:pt x="120" y="103"/>
                  </a:lnTo>
                  <a:lnTo>
                    <a:pt x="120" y="108"/>
                  </a:lnTo>
                  <a:lnTo>
                    <a:pt x="126" y="113"/>
                  </a:lnTo>
                  <a:lnTo>
                    <a:pt x="124" y="116"/>
                  </a:lnTo>
                  <a:lnTo>
                    <a:pt x="121" y="118"/>
                  </a:lnTo>
                  <a:lnTo>
                    <a:pt x="121" y="119"/>
                  </a:lnTo>
                  <a:lnTo>
                    <a:pt x="122" y="121"/>
                  </a:lnTo>
                  <a:lnTo>
                    <a:pt x="123" y="121"/>
                  </a:lnTo>
                  <a:lnTo>
                    <a:pt x="124" y="122"/>
                  </a:lnTo>
                  <a:lnTo>
                    <a:pt x="118" y="124"/>
                  </a:lnTo>
                  <a:lnTo>
                    <a:pt x="115" y="122"/>
                  </a:lnTo>
                  <a:lnTo>
                    <a:pt x="113" y="121"/>
                  </a:lnTo>
                  <a:lnTo>
                    <a:pt x="109" y="121"/>
                  </a:lnTo>
                  <a:lnTo>
                    <a:pt x="101" y="118"/>
                  </a:lnTo>
                  <a:lnTo>
                    <a:pt x="96" y="118"/>
                  </a:lnTo>
                  <a:lnTo>
                    <a:pt x="92" y="119"/>
                  </a:lnTo>
                  <a:lnTo>
                    <a:pt x="88" y="119"/>
                  </a:lnTo>
                  <a:lnTo>
                    <a:pt x="81" y="123"/>
                  </a:lnTo>
                  <a:lnTo>
                    <a:pt x="75" y="122"/>
                  </a:lnTo>
                  <a:lnTo>
                    <a:pt x="70" y="124"/>
                  </a:lnTo>
                  <a:lnTo>
                    <a:pt x="66" y="122"/>
                  </a:lnTo>
                  <a:lnTo>
                    <a:pt x="63" y="120"/>
                  </a:lnTo>
                  <a:lnTo>
                    <a:pt x="56" y="119"/>
                  </a:lnTo>
                  <a:lnTo>
                    <a:pt x="51" y="122"/>
                  </a:lnTo>
                  <a:lnTo>
                    <a:pt x="48" y="121"/>
                  </a:lnTo>
                  <a:lnTo>
                    <a:pt x="46" y="120"/>
                  </a:lnTo>
                  <a:lnTo>
                    <a:pt x="40" y="120"/>
                  </a:lnTo>
                  <a:lnTo>
                    <a:pt x="40" y="117"/>
                  </a:lnTo>
                  <a:lnTo>
                    <a:pt x="32" y="131"/>
                  </a:lnTo>
                  <a:lnTo>
                    <a:pt x="25" y="125"/>
                  </a:lnTo>
                  <a:lnTo>
                    <a:pt x="22" y="121"/>
                  </a:lnTo>
                  <a:lnTo>
                    <a:pt x="23" y="114"/>
                  </a:lnTo>
                  <a:lnTo>
                    <a:pt x="20" y="113"/>
                  </a:lnTo>
                  <a:lnTo>
                    <a:pt x="13" y="108"/>
                  </a:lnTo>
                  <a:lnTo>
                    <a:pt x="11" y="108"/>
                  </a:lnTo>
                  <a:lnTo>
                    <a:pt x="9" y="105"/>
                  </a:lnTo>
                  <a:lnTo>
                    <a:pt x="10" y="101"/>
                  </a:lnTo>
                  <a:lnTo>
                    <a:pt x="10" y="100"/>
                  </a:lnTo>
                  <a:lnTo>
                    <a:pt x="7" y="98"/>
                  </a:lnTo>
                  <a:lnTo>
                    <a:pt x="6" y="96"/>
                  </a:lnTo>
                  <a:lnTo>
                    <a:pt x="1" y="93"/>
                  </a:lnTo>
                  <a:lnTo>
                    <a:pt x="1" y="92"/>
                  </a:lnTo>
                  <a:lnTo>
                    <a:pt x="4" y="91"/>
                  </a:lnTo>
                  <a:lnTo>
                    <a:pt x="5" y="92"/>
                  </a:lnTo>
                  <a:lnTo>
                    <a:pt x="7" y="91"/>
                  </a:lnTo>
                  <a:lnTo>
                    <a:pt x="6" y="86"/>
                  </a:lnTo>
                  <a:lnTo>
                    <a:pt x="7" y="81"/>
                  </a:lnTo>
                  <a:lnTo>
                    <a:pt x="3" y="78"/>
                  </a:lnTo>
                  <a:lnTo>
                    <a:pt x="1" y="79"/>
                  </a:lnTo>
                  <a:lnTo>
                    <a:pt x="0" y="76"/>
                  </a:lnTo>
                  <a:lnTo>
                    <a:pt x="1" y="74"/>
                  </a:lnTo>
                  <a:lnTo>
                    <a:pt x="1" y="71"/>
                  </a:lnTo>
                  <a:lnTo>
                    <a:pt x="3" y="69"/>
                  </a:lnTo>
                  <a:lnTo>
                    <a:pt x="4" y="68"/>
                  </a:lnTo>
                  <a:lnTo>
                    <a:pt x="4" y="67"/>
                  </a:lnTo>
                  <a:lnTo>
                    <a:pt x="7" y="65"/>
                  </a:lnTo>
                  <a:lnTo>
                    <a:pt x="10" y="64"/>
                  </a:lnTo>
                  <a:lnTo>
                    <a:pt x="13" y="63"/>
                  </a:lnTo>
                  <a:lnTo>
                    <a:pt x="16" y="64"/>
                  </a:lnTo>
                  <a:lnTo>
                    <a:pt x="17" y="63"/>
                  </a:lnTo>
                  <a:lnTo>
                    <a:pt x="18" y="64"/>
                  </a:lnTo>
                  <a:lnTo>
                    <a:pt x="18" y="66"/>
                  </a:lnTo>
                  <a:lnTo>
                    <a:pt x="20" y="67"/>
                  </a:lnTo>
                  <a:lnTo>
                    <a:pt x="23" y="66"/>
                  </a:lnTo>
                  <a:lnTo>
                    <a:pt x="27" y="62"/>
                  </a:lnTo>
                  <a:lnTo>
                    <a:pt x="36" y="64"/>
                  </a:lnTo>
                  <a:lnTo>
                    <a:pt x="40" y="61"/>
                  </a:lnTo>
                  <a:lnTo>
                    <a:pt x="53" y="58"/>
                  </a:lnTo>
                  <a:lnTo>
                    <a:pt x="54" y="56"/>
                  </a:lnTo>
                  <a:lnTo>
                    <a:pt x="55" y="52"/>
                  </a:lnTo>
                  <a:lnTo>
                    <a:pt x="58" y="49"/>
                  </a:lnTo>
                  <a:lnTo>
                    <a:pt x="59" y="49"/>
                  </a:lnTo>
                  <a:lnTo>
                    <a:pt x="59" y="47"/>
                  </a:lnTo>
                  <a:lnTo>
                    <a:pt x="59" y="36"/>
                  </a:lnTo>
                  <a:lnTo>
                    <a:pt x="60" y="34"/>
                  </a:lnTo>
                  <a:lnTo>
                    <a:pt x="57" y="32"/>
                  </a:lnTo>
                  <a:lnTo>
                    <a:pt x="56" y="31"/>
                  </a:lnTo>
                  <a:lnTo>
                    <a:pt x="60" y="30"/>
                  </a:lnTo>
                  <a:lnTo>
                    <a:pt x="69" y="30"/>
                  </a:lnTo>
                  <a:lnTo>
                    <a:pt x="71" y="31"/>
                  </a:lnTo>
                  <a:lnTo>
                    <a:pt x="74" y="32"/>
                  </a:lnTo>
                  <a:lnTo>
                    <a:pt x="75" y="32"/>
                  </a:lnTo>
                  <a:lnTo>
                    <a:pt x="76" y="31"/>
                  </a:lnTo>
                  <a:lnTo>
                    <a:pt x="75" y="29"/>
                  </a:lnTo>
                  <a:lnTo>
                    <a:pt x="81" y="15"/>
                  </a:lnTo>
                  <a:lnTo>
                    <a:pt x="82" y="15"/>
                  </a:lnTo>
                  <a:lnTo>
                    <a:pt x="89" y="18"/>
                  </a:lnTo>
                  <a:lnTo>
                    <a:pt x="92" y="18"/>
                  </a:lnTo>
                  <a:lnTo>
                    <a:pt x="93" y="19"/>
                  </a:lnTo>
                  <a:lnTo>
                    <a:pt x="99" y="17"/>
                  </a:lnTo>
                  <a:lnTo>
                    <a:pt x="100" y="8"/>
                  </a:lnTo>
                  <a:lnTo>
                    <a:pt x="103" y="6"/>
                  </a:lnTo>
                  <a:lnTo>
                    <a:pt x="106" y="6"/>
                  </a:lnTo>
                  <a:lnTo>
                    <a:pt x="108" y="3"/>
                  </a:lnTo>
                  <a:lnTo>
                    <a:pt x="109" y="1"/>
                  </a:lnTo>
                  <a:lnTo>
                    <a:pt x="111" y="0"/>
                  </a:lnTo>
                  <a:lnTo>
                    <a:pt x="115" y="1"/>
                  </a:lnTo>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sp>
          <p:nvSpPr>
            <p:cNvPr id="38" name="chongqing"/>
            <p:cNvSpPr>
              <a:spLocks noChangeAspect="1"/>
            </p:cNvSpPr>
            <p:nvPr/>
          </p:nvSpPr>
          <p:spPr bwMode="auto">
            <a:xfrm>
              <a:off x="2221897" y="1970312"/>
              <a:ext cx="379812" cy="343089"/>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0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2147483647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0 h 37"/>
                <a:gd name="T50" fmla="*/ 2147483647 w 40"/>
                <a:gd name="T51" fmla="*/ 2147483647 h 37"/>
                <a:gd name="T52" fmla="*/ 2147483647 w 40"/>
                <a:gd name="T53" fmla="*/ 2147483647 h 37"/>
                <a:gd name="T54" fmla="*/ 2147483647 w 40"/>
                <a:gd name="T55" fmla="*/ 2147483647 h 37"/>
                <a:gd name="T56" fmla="*/ 2147483647 w 40"/>
                <a:gd name="T57" fmla="*/ 2147483647 h 37"/>
                <a:gd name="T58" fmla="*/ 2147483647 w 40"/>
                <a:gd name="T59" fmla="*/ 2147483647 h 37"/>
                <a:gd name="T60" fmla="*/ 2147483647 w 40"/>
                <a:gd name="T61" fmla="*/ 2147483647 h 37"/>
                <a:gd name="T62" fmla="*/ 2147483647 w 40"/>
                <a:gd name="T63" fmla="*/ 2147483647 h 37"/>
                <a:gd name="T64" fmla="*/ 2147483647 w 40"/>
                <a:gd name="T65" fmla="*/ 2147483647 h 37"/>
                <a:gd name="T66" fmla="*/ 2147483647 w 40"/>
                <a:gd name="T67" fmla="*/ 2147483647 h 37"/>
                <a:gd name="T68" fmla="*/ 2147483647 w 40"/>
                <a:gd name="T69" fmla="*/ 2147483647 h 37"/>
                <a:gd name="T70" fmla="*/ 2147483647 w 40"/>
                <a:gd name="T71" fmla="*/ 2147483647 h 37"/>
                <a:gd name="T72" fmla="*/ 2147483647 w 40"/>
                <a:gd name="T73" fmla="*/ 2147483647 h 37"/>
                <a:gd name="T74" fmla="*/ 2147483647 w 40"/>
                <a:gd name="T75" fmla="*/ 2147483647 h 37"/>
                <a:gd name="T76" fmla="*/ 2147483647 w 40"/>
                <a:gd name="T77" fmla="*/ 2147483647 h 37"/>
                <a:gd name="T78" fmla="*/ 2147483647 w 40"/>
                <a:gd name="T79" fmla="*/ 2147483647 h 37"/>
                <a:gd name="T80" fmla="*/ 2147483647 w 40"/>
                <a:gd name="T81" fmla="*/ 2147483647 h 37"/>
                <a:gd name="T82" fmla="*/ 2147483647 w 40"/>
                <a:gd name="T83" fmla="*/ 2147483647 h 37"/>
                <a:gd name="T84" fmla="*/ 2147483647 w 40"/>
                <a:gd name="T85" fmla="*/ 2147483647 h 37"/>
                <a:gd name="T86" fmla="*/ 2147483647 w 40"/>
                <a:gd name="T87" fmla="*/ 2147483647 h 37"/>
                <a:gd name="T88" fmla="*/ 2147483647 w 40"/>
                <a:gd name="T89" fmla="*/ 2147483647 h 37"/>
                <a:gd name="T90" fmla="*/ 2147483647 w 40"/>
                <a:gd name="T91" fmla="*/ 2147483647 h 37"/>
                <a:gd name="T92" fmla="*/ 2147483647 w 40"/>
                <a:gd name="T93" fmla="*/ 2147483647 h 37"/>
                <a:gd name="T94" fmla="*/ 2147483647 w 40"/>
                <a:gd name="T95" fmla="*/ 2147483647 h 37"/>
                <a:gd name="T96" fmla="*/ 2147483647 w 40"/>
                <a:gd name="T97" fmla="*/ 2147483647 h 37"/>
                <a:gd name="T98" fmla="*/ 2147483647 w 40"/>
                <a:gd name="T99" fmla="*/ 2147483647 h 37"/>
                <a:gd name="T100" fmla="*/ 2147483647 w 40"/>
                <a:gd name="T101" fmla="*/ 2147483647 h 37"/>
                <a:gd name="T102" fmla="*/ 2147483647 w 40"/>
                <a:gd name="T103" fmla="*/ 2147483647 h 37"/>
                <a:gd name="T104" fmla="*/ 2147483647 w 40"/>
                <a:gd name="T105" fmla="*/ 2147483647 h 37"/>
                <a:gd name="T106" fmla="*/ 2147483647 w 40"/>
                <a:gd name="T107" fmla="*/ 2147483647 h 37"/>
                <a:gd name="T108" fmla="*/ 2147483647 w 40"/>
                <a:gd name="T109" fmla="*/ 2147483647 h 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37"/>
                <a:gd name="T167" fmla="*/ 40 w 40"/>
                <a:gd name="T168" fmla="*/ 37 h 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37">
                  <a:moveTo>
                    <a:pt x="7" y="30"/>
                  </a:moveTo>
                  <a:lnTo>
                    <a:pt x="7" y="30"/>
                  </a:lnTo>
                  <a:lnTo>
                    <a:pt x="5" y="29"/>
                  </a:lnTo>
                  <a:lnTo>
                    <a:pt x="3" y="28"/>
                  </a:lnTo>
                  <a:lnTo>
                    <a:pt x="2" y="26"/>
                  </a:lnTo>
                  <a:lnTo>
                    <a:pt x="0" y="25"/>
                  </a:lnTo>
                  <a:lnTo>
                    <a:pt x="1" y="24"/>
                  </a:lnTo>
                  <a:lnTo>
                    <a:pt x="3" y="22"/>
                  </a:lnTo>
                  <a:lnTo>
                    <a:pt x="3" y="17"/>
                  </a:lnTo>
                  <a:lnTo>
                    <a:pt x="4" y="17"/>
                  </a:lnTo>
                  <a:lnTo>
                    <a:pt x="6" y="16"/>
                  </a:lnTo>
                  <a:lnTo>
                    <a:pt x="8" y="18"/>
                  </a:lnTo>
                  <a:lnTo>
                    <a:pt x="10" y="17"/>
                  </a:lnTo>
                  <a:lnTo>
                    <a:pt x="12" y="19"/>
                  </a:lnTo>
                  <a:lnTo>
                    <a:pt x="15" y="19"/>
                  </a:lnTo>
                  <a:lnTo>
                    <a:pt x="15" y="18"/>
                  </a:lnTo>
                  <a:lnTo>
                    <a:pt x="18" y="16"/>
                  </a:lnTo>
                  <a:lnTo>
                    <a:pt x="19" y="13"/>
                  </a:lnTo>
                  <a:lnTo>
                    <a:pt x="21" y="12"/>
                  </a:lnTo>
                  <a:lnTo>
                    <a:pt x="23" y="11"/>
                  </a:lnTo>
                  <a:lnTo>
                    <a:pt x="24" y="9"/>
                  </a:lnTo>
                  <a:lnTo>
                    <a:pt x="25" y="7"/>
                  </a:lnTo>
                  <a:lnTo>
                    <a:pt x="26" y="5"/>
                  </a:lnTo>
                  <a:lnTo>
                    <a:pt x="26" y="2"/>
                  </a:lnTo>
                  <a:lnTo>
                    <a:pt x="25" y="0"/>
                  </a:lnTo>
                  <a:lnTo>
                    <a:pt x="31" y="2"/>
                  </a:lnTo>
                  <a:lnTo>
                    <a:pt x="32" y="3"/>
                  </a:lnTo>
                  <a:lnTo>
                    <a:pt x="35" y="3"/>
                  </a:lnTo>
                  <a:lnTo>
                    <a:pt x="37" y="3"/>
                  </a:lnTo>
                  <a:lnTo>
                    <a:pt x="39" y="5"/>
                  </a:lnTo>
                  <a:lnTo>
                    <a:pt x="40" y="10"/>
                  </a:lnTo>
                  <a:lnTo>
                    <a:pt x="39" y="12"/>
                  </a:lnTo>
                  <a:lnTo>
                    <a:pt x="38" y="12"/>
                  </a:lnTo>
                  <a:lnTo>
                    <a:pt x="34" y="14"/>
                  </a:lnTo>
                  <a:lnTo>
                    <a:pt x="28" y="15"/>
                  </a:lnTo>
                  <a:lnTo>
                    <a:pt x="26" y="17"/>
                  </a:lnTo>
                  <a:lnTo>
                    <a:pt x="28" y="19"/>
                  </a:lnTo>
                  <a:lnTo>
                    <a:pt x="28" y="22"/>
                  </a:lnTo>
                  <a:lnTo>
                    <a:pt x="29" y="23"/>
                  </a:lnTo>
                  <a:lnTo>
                    <a:pt x="34" y="28"/>
                  </a:lnTo>
                  <a:lnTo>
                    <a:pt x="34" y="35"/>
                  </a:lnTo>
                  <a:lnTo>
                    <a:pt x="31" y="37"/>
                  </a:lnTo>
                  <a:lnTo>
                    <a:pt x="29" y="34"/>
                  </a:lnTo>
                  <a:lnTo>
                    <a:pt x="26" y="31"/>
                  </a:lnTo>
                  <a:lnTo>
                    <a:pt x="26" y="29"/>
                  </a:lnTo>
                  <a:lnTo>
                    <a:pt x="24" y="29"/>
                  </a:lnTo>
                  <a:lnTo>
                    <a:pt x="22" y="30"/>
                  </a:lnTo>
                  <a:lnTo>
                    <a:pt x="19" y="28"/>
                  </a:lnTo>
                  <a:lnTo>
                    <a:pt x="17" y="32"/>
                  </a:lnTo>
                  <a:lnTo>
                    <a:pt x="15" y="32"/>
                  </a:lnTo>
                  <a:lnTo>
                    <a:pt x="13" y="35"/>
                  </a:lnTo>
                  <a:lnTo>
                    <a:pt x="11" y="34"/>
                  </a:lnTo>
                  <a:lnTo>
                    <a:pt x="9" y="35"/>
                  </a:lnTo>
                  <a:lnTo>
                    <a:pt x="6" y="33"/>
                  </a:lnTo>
                  <a:lnTo>
                    <a:pt x="7" y="30"/>
                  </a:lnTo>
                  <a:close/>
                </a:path>
              </a:pathLst>
            </a:custGeom>
            <a:grpFill/>
            <a:ln w="9525">
              <a:solidFill>
                <a:srgbClr val="FFFFFF"/>
              </a:solidFill>
              <a:round/>
              <a:headEnd/>
              <a:tailEnd/>
            </a:ln>
          </p:spPr>
          <p:txBody>
            <a:bodyPr/>
            <a:lstStyle/>
            <a:p>
              <a:endParaRPr lang="zh-CN" altLang="en-US" dirty="0">
                <a:solidFill>
                  <a:srgbClr val="C00000"/>
                </a:solidFill>
                <a:ea typeface="微软雅黑" panose="020B0503020204020204" pitchFamily="34" charset="-122"/>
              </a:endParaRPr>
            </a:p>
          </p:txBody>
        </p:sp>
      </p:grpSp>
      <p:sp>
        <p:nvSpPr>
          <p:cNvPr id="39" name="Rectangle 45"/>
          <p:cNvSpPr>
            <a:spLocks noChangeArrowheads="1"/>
          </p:cNvSpPr>
          <p:nvPr/>
        </p:nvSpPr>
        <p:spPr bwMode="auto">
          <a:xfrm>
            <a:off x="4959543" y="2216327"/>
            <a:ext cx="1398340" cy="305214"/>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08" tIns="41403" rIns="82808" bIns="41403">
            <a:spAutoFit/>
          </a:bodyPr>
          <a:lstStyle/>
          <a:p>
            <a:pPr algn="r" fontAlgn="base" latinLnBrk="1">
              <a:lnSpc>
                <a:spcPct val="120000"/>
              </a:lnSpc>
              <a:spcBef>
                <a:spcPct val="0"/>
              </a:spcBef>
              <a:spcAft>
                <a:spcPct val="0"/>
              </a:spcAft>
            </a:pPr>
            <a:r>
              <a:rPr kumimoji="1" lang="zh-CN" altLang="en-US" sz="1200" b="1" dirty="0">
                <a:latin typeface="Arial" charset="0"/>
                <a:ea typeface="微软雅黑" pitchFamily="34" charset="-122"/>
              </a:rPr>
              <a:t>单击此处添加文字</a:t>
            </a:r>
          </a:p>
        </p:txBody>
      </p:sp>
      <p:sp>
        <p:nvSpPr>
          <p:cNvPr id="40" name="Line 46"/>
          <p:cNvSpPr>
            <a:spLocks noChangeShapeType="1"/>
          </p:cNvSpPr>
          <p:nvPr/>
        </p:nvSpPr>
        <p:spPr bwMode="auto">
          <a:xfrm>
            <a:off x="4281697" y="2524185"/>
            <a:ext cx="2251548" cy="0"/>
          </a:xfrm>
          <a:prstGeom prst="line">
            <a:avLst/>
          </a:prstGeom>
          <a:noFill/>
          <a:ln w="9525">
            <a:solidFill>
              <a:srgbClr val="00206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08" tIns="41403" rIns="82808" bIns="41403" anchor="ctr"/>
          <a:lstStyle/>
          <a:p>
            <a:pPr fontAlgn="base">
              <a:spcBef>
                <a:spcPct val="0"/>
              </a:spcBef>
              <a:spcAft>
                <a:spcPct val="0"/>
              </a:spcAft>
              <a:defRPr/>
            </a:pPr>
            <a:endParaRPr lang="zh-CN" altLang="en-US" b="1" kern="0">
              <a:solidFill>
                <a:srgbClr val="000000"/>
              </a:solidFill>
              <a:latin typeface="Arial" charset="0"/>
              <a:ea typeface="华文细黑" pitchFamily="2" charset="-122"/>
            </a:endParaRPr>
          </a:p>
        </p:txBody>
      </p:sp>
      <p:sp>
        <p:nvSpPr>
          <p:cNvPr id="41" name="Line 46"/>
          <p:cNvSpPr>
            <a:spLocks noChangeShapeType="1"/>
          </p:cNvSpPr>
          <p:nvPr/>
        </p:nvSpPr>
        <p:spPr bwMode="auto">
          <a:xfrm>
            <a:off x="930850" y="3833029"/>
            <a:ext cx="2696675" cy="0"/>
          </a:xfrm>
          <a:prstGeom prst="line">
            <a:avLst/>
          </a:prstGeom>
          <a:noFill/>
          <a:ln w="9525">
            <a:solidFill>
              <a:srgbClr val="00206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08" tIns="41403" rIns="82808" bIns="41403" anchor="ctr"/>
          <a:lstStyle/>
          <a:p>
            <a:pPr fontAlgn="base">
              <a:spcBef>
                <a:spcPct val="0"/>
              </a:spcBef>
              <a:spcAft>
                <a:spcPct val="0"/>
              </a:spcAft>
              <a:defRPr/>
            </a:pPr>
            <a:endParaRPr lang="zh-CN" altLang="en-US" b="1" kern="0">
              <a:solidFill>
                <a:srgbClr val="000000"/>
              </a:solidFill>
              <a:latin typeface="Arial" charset="0"/>
              <a:ea typeface="华文细黑" pitchFamily="2" charset="-122"/>
            </a:endParaRPr>
          </a:p>
        </p:txBody>
      </p:sp>
      <p:sp>
        <p:nvSpPr>
          <p:cNvPr id="42" name="Rectangle 45"/>
          <p:cNvSpPr>
            <a:spLocks noChangeArrowheads="1"/>
          </p:cNvSpPr>
          <p:nvPr/>
        </p:nvSpPr>
        <p:spPr bwMode="auto">
          <a:xfrm>
            <a:off x="987329" y="3485985"/>
            <a:ext cx="1398340" cy="305214"/>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08" tIns="41403" rIns="82808" bIns="41403">
            <a:spAutoFit/>
          </a:bodyPr>
          <a:lstStyle/>
          <a:p>
            <a:pPr algn="r" fontAlgn="base" latinLnBrk="1">
              <a:lnSpc>
                <a:spcPct val="120000"/>
              </a:lnSpc>
              <a:spcBef>
                <a:spcPct val="0"/>
              </a:spcBef>
              <a:spcAft>
                <a:spcPct val="0"/>
              </a:spcAft>
            </a:pPr>
            <a:r>
              <a:rPr kumimoji="1" lang="zh-CN" altLang="en-US" sz="1200" b="1" dirty="0">
                <a:latin typeface="Arial" charset="0"/>
                <a:ea typeface="微软雅黑" pitchFamily="34" charset="-122"/>
              </a:rPr>
              <a:t>单击此处添加文字</a:t>
            </a:r>
          </a:p>
        </p:txBody>
      </p:sp>
      <p:sp>
        <p:nvSpPr>
          <p:cNvPr id="43" name="TextBox 14"/>
          <p:cNvSpPr>
            <a:spLocks noChangeArrowheads="1"/>
          </p:cNvSpPr>
          <p:nvPr/>
        </p:nvSpPr>
        <p:spPr bwMode="auto">
          <a:xfrm>
            <a:off x="6126406" y="1140127"/>
            <a:ext cx="1827151" cy="61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08" tIns="41403" rIns="82808" bIns="41403">
            <a:spAutoFit/>
          </a:bodyPr>
          <a:lstStyle>
            <a:lvl1pPr marL="285750" indent="-28575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nSpc>
                <a:spcPct val="120000"/>
              </a:lnSpc>
              <a:buClr>
                <a:srgbClr val="0075C2"/>
              </a:buClr>
              <a:buSzPct val="80000"/>
              <a:buFont typeface="Wingdings" pitchFamily="2" charset="2"/>
              <a:buChar char="n"/>
            </a:pPr>
            <a:r>
              <a:rPr lang="zh-CN" altLang="en-US" sz="1400" dirty="0">
                <a:solidFill>
                  <a:srgbClr val="000000"/>
                </a:solidFill>
                <a:latin typeface="Calibri" pitchFamily="34" charset="0"/>
                <a:ea typeface="微软雅黑" panose="020B0503020204020204" pitchFamily="34" charset="-122"/>
                <a:sym typeface="Calibri" pitchFamily="34" charset="0"/>
              </a:rPr>
              <a:t>请输入相关内容</a:t>
            </a:r>
            <a:endParaRPr lang="en-US" altLang="zh-CN" sz="1400" dirty="0">
              <a:solidFill>
                <a:srgbClr val="000000"/>
              </a:solidFill>
              <a:latin typeface="Calibri" pitchFamily="34" charset="0"/>
              <a:ea typeface="微软雅黑" panose="020B0503020204020204" pitchFamily="34" charset="-122"/>
              <a:sym typeface="Calibri" pitchFamily="34" charset="0"/>
            </a:endParaRPr>
          </a:p>
          <a:p>
            <a:pPr>
              <a:lnSpc>
                <a:spcPct val="120000"/>
              </a:lnSpc>
              <a:buClr>
                <a:srgbClr val="0075C2"/>
              </a:buClr>
              <a:buSzPct val="80000"/>
              <a:buFont typeface="Wingdings" pitchFamily="2" charset="2"/>
              <a:buChar char="n"/>
            </a:pPr>
            <a:r>
              <a:rPr lang="zh-CN" altLang="en-US" sz="1400" dirty="0">
                <a:solidFill>
                  <a:srgbClr val="000000"/>
                </a:solidFill>
                <a:latin typeface="Calibri" pitchFamily="34" charset="0"/>
                <a:ea typeface="微软雅黑" panose="020B0503020204020204" pitchFamily="34" charset="-122"/>
                <a:sym typeface="Calibri" pitchFamily="34" charset="0"/>
              </a:rPr>
              <a:t>请输入相关内容</a:t>
            </a:r>
            <a:endParaRPr lang="en-US" altLang="zh-CN" sz="1400" dirty="0">
              <a:solidFill>
                <a:srgbClr val="000000"/>
              </a:solidFill>
              <a:latin typeface="Calibri" pitchFamily="34" charset="0"/>
              <a:ea typeface="微软雅黑" panose="020B0503020204020204" pitchFamily="34" charset="-122"/>
              <a:sym typeface="Calibri" pitchFamily="34" charset="0"/>
            </a:endParaRPr>
          </a:p>
        </p:txBody>
      </p:sp>
    </p:spTree>
    <p:extLst>
      <p:ext uri="{BB962C8B-B14F-4D97-AF65-F5344CB8AC3E}">
        <p14:creationId xmlns:p14="http://schemas.microsoft.com/office/powerpoint/2010/main" val="3137701077"/>
      </p:ext>
    </p:extLst>
  </p:cSld>
  <p:clrMapOvr>
    <a:masterClrMapping/>
  </p:clrMapOvr>
  <mc:AlternateContent xmlns:mc="http://schemas.openxmlformats.org/markup-compatibility/2006" xmlns:p14="http://schemas.microsoft.com/office/powerpoint/2010/main">
    <mc:Choice Requires="p14">
      <p:transition spd="slow" p14:dur="2250" advClick="0" advTm="5000">
        <p14:vortex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par>
                          <p:cTn id="23" fill="hold">
                            <p:stCondLst>
                              <p:cond delay="2500"/>
                            </p:stCondLst>
                            <p:childTnLst>
                              <p:par>
                                <p:cTn id="24" presetID="2" presetClass="entr" presetSubtype="8"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0-#ppt_w/2"/>
                                          </p:val>
                                        </p:tav>
                                        <p:tav tm="100000">
                                          <p:val>
                                            <p:strVal val="#ppt_x"/>
                                          </p:val>
                                        </p:tav>
                                      </p:tavLst>
                                    </p:anim>
                                    <p:anim calcmode="lin" valueType="num">
                                      <p:cBhvr additive="base">
                                        <p:cTn id="27" dur="500" fill="hold"/>
                                        <p:tgtEl>
                                          <p:spTgt spid="4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animBg="1"/>
      <p:bldP spid="42"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椭圆 261"/>
          <p:cNvSpPr/>
          <p:nvPr/>
        </p:nvSpPr>
        <p:spPr bwMode="auto">
          <a:xfrm>
            <a:off x="1077696" y="1203598"/>
            <a:ext cx="1401929" cy="1401927"/>
          </a:xfrm>
          <a:prstGeom prst="ellips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999" dirty="0">
                <a:noFill/>
                <a:latin typeface="+mj-lt"/>
                <a:ea typeface="方正超粗黑简体" panose="03000509000000000000" pitchFamily="65" charset="-122"/>
              </a:rPr>
              <a:t>100</a:t>
            </a:r>
            <a:r>
              <a:rPr lang="en-US" altLang="zh-CN" dirty="0">
                <a:noFill/>
                <a:latin typeface="+mj-lt"/>
                <a:ea typeface="方正超粗黑简体" panose="03000509000000000000" pitchFamily="65" charset="-122"/>
              </a:rPr>
              <a:t>%</a:t>
            </a:r>
            <a:endParaRPr lang="zh-CN" altLang="en-US" sz="2999" dirty="0">
              <a:noFill/>
              <a:latin typeface="+mj-lt"/>
              <a:ea typeface="方正超粗黑简体" panose="03000509000000000000" pitchFamily="65" charset="-122"/>
            </a:endParaRPr>
          </a:p>
        </p:txBody>
      </p:sp>
      <p:sp>
        <p:nvSpPr>
          <p:cNvPr id="263" name="饼形 262"/>
          <p:cNvSpPr/>
          <p:nvPr/>
        </p:nvSpPr>
        <p:spPr>
          <a:xfrm>
            <a:off x="1079853" y="1203599"/>
            <a:ext cx="1403127" cy="1403127"/>
          </a:xfrm>
          <a:prstGeom prst="pie">
            <a:avLst>
              <a:gd name="adj1" fmla="val 8605866"/>
              <a:gd name="adj2" fmla="val 16200000"/>
            </a:avLst>
          </a:prstGeom>
          <a:solidFill>
            <a:srgbClr val="1081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微软雅黑" pitchFamily="34" charset="-122"/>
              <a:ea typeface="微软雅黑" pitchFamily="34" charset="-122"/>
            </a:endParaRPr>
          </a:p>
        </p:txBody>
      </p:sp>
      <p:sp>
        <p:nvSpPr>
          <p:cNvPr id="259" name="椭圆 258"/>
          <p:cNvSpPr/>
          <p:nvPr/>
        </p:nvSpPr>
        <p:spPr bwMode="auto">
          <a:xfrm>
            <a:off x="1277616" y="1403516"/>
            <a:ext cx="1002091" cy="1002091"/>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p>
        </p:txBody>
      </p:sp>
      <p:sp>
        <p:nvSpPr>
          <p:cNvPr id="260" name="椭圆 259"/>
          <p:cNvSpPr/>
          <p:nvPr/>
        </p:nvSpPr>
        <p:spPr bwMode="auto">
          <a:xfrm>
            <a:off x="1264185" y="1390086"/>
            <a:ext cx="1028951" cy="1028951"/>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999" dirty="0">
              <a:solidFill>
                <a:srgbClr val="0087CF"/>
              </a:solidFill>
              <a:latin typeface="+mj-lt"/>
              <a:ea typeface="方正超粗黑简体" panose="03000509000000000000" pitchFamily="65" charset="-122"/>
            </a:endParaRPr>
          </a:p>
        </p:txBody>
      </p:sp>
      <p:sp>
        <p:nvSpPr>
          <p:cNvPr id="261" name="矩形 260"/>
          <p:cNvSpPr/>
          <p:nvPr/>
        </p:nvSpPr>
        <p:spPr bwMode="auto">
          <a:xfrm>
            <a:off x="1353675" y="1642091"/>
            <a:ext cx="899606" cy="507831"/>
          </a:xfrm>
          <a:prstGeom prst="rect">
            <a:avLst/>
          </a:prstGeom>
        </p:spPr>
        <p:txBody>
          <a:bodyPr wrap="none">
            <a:spAutoFit/>
          </a:bodyPr>
          <a:lstStyle/>
          <a:p>
            <a:pPr algn="ctr">
              <a:defRPr/>
            </a:pPr>
            <a:r>
              <a:rPr lang="en-US" altLang="zh-CN" sz="2700" dirty="0">
                <a:solidFill>
                  <a:schemeClr val="tx1">
                    <a:lumMod val="65000"/>
                    <a:lumOff val="35000"/>
                  </a:schemeClr>
                </a:solidFill>
                <a:latin typeface="+mj-ea"/>
              </a:rPr>
              <a:t>38%</a:t>
            </a:r>
            <a:endParaRPr lang="zh-CN" altLang="en-US" sz="2700" dirty="0">
              <a:solidFill>
                <a:schemeClr val="tx1">
                  <a:lumMod val="65000"/>
                  <a:lumOff val="35000"/>
                </a:schemeClr>
              </a:solidFill>
              <a:latin typeface="+mj-ea"/>
            </a:endParaRPr>
          </a:p>
        </p:txBody>
      </p:sp>
      <p:sp>
        <p:nvSpPr>
          <p:cNvPr id="265" name="椭圆 264"/>
          <p:cNvSpPr/>
          <p:nvPr/>
        </p:nvSpPr>
        <p:spPr bwMode="auto">
          <a:xfrm>
            <a:off x="2953028" y="1203598"/>
            <a:ext cx="1401929" cy="1401927"/>
          </a:xfrm>
          <a:prstGeom prst="ellips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999" dirty="0">
                <a:noFill/>
                <a:latin typeface="+mj-lt"/>
                <a:ea typeface="方正超粗黑简体" panose="03000509000000000000" pitchFamily="65" charset="-122"/>
              </a:rPr>
              <a:t>100</a:t>
            </a:r>
            <a:r>
              <a:rPr lang="en-US" altLang="zh-CN" dirty="0">
                <a:noFill/>
                <a:latin typeface="+mj-lt"/>
                <a:ea typeface="方正超粗黑简体" panose="03000509000000000000" pitchFamily="65" charset="-122"/>
              </a:rPr>
              <a:t>%</a:t>
            </a:r>
            <a:endParaRPr lang="zh-CN" altLang="en-US" sz="2999" dirty="0">
              <a:noFill/>
              <a:latin typeface="+mj-lt"/>
              <a:ea typeface="方正超粗黑简体" panose="03000509000000000000" pitchFamily="65" charset="-122"/>
            </a:endParaRPr>
          </a:p>
        </p:txBody>
      </p:sp>
      <p:sp>
        <p:nvSpPr>
          <p:cNvPr id="266" name="饼形 265"/>
          <p:cNvSpPr/>
          <p:nvPr/>
        </p:nvSpPr>
        <p:spPr>
          <a:xfrm>
            <a:off x="2955185" y="1203599"/>
            <a:ext cx="1403127" cy="1403127"/>
          </a:xfrm>
          <a:prstGeom prst="pie">
            <a:avLst>
              <a:gd name="adj1" fmla="val 5814593"/>
              <a:gd name="adj2" fmla="val 16200000"/>
            </a:avLst>
          </a:prstGeom>
          <a:solidFill>
            <a:srgbClr val="8CC94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微软雅黑" pitchFamily="34" charset="-122"/>
              <a:ea typeface="微软雅黑" pitchFamily="34" charset="-122"/>
            </a:endParaRPr>
          </a:p>
        </p:txBody>
      </p:sp>
      <p:sp>
        <p:nvSpPr>
          <p:cNvPr id="267" name="椭圆 266"/>
          <p:cNvSpPr/>
          <p:nvPr/>
        </p:nvSpPr>
        <p:spPr bwMode="auto">
          <a:xfrm>
            <a:off x="3152948" y="1403516"/>
            <a:ext cx="1002091" cy="1002091"/>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p>
        </p:txBody>
      </p:sp>
      <p:sp>
        <p:nvSpPr>
          <p:cNvPr id="268" name="椭圆 267"/>
          <p:cNvSpPr/>
          <p:nvPr/>
        </p:nvSpPr>
        <p:spPr bwMode="auto">
          <a:xfrm>
            <a:off x="3139517" y="1390086"/>
            <a:ext cx="1028951" cy="1028951"/>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999" dirty="0">
              <a:solidFill>
                <a:srgbClr val="0087CF"/>
              </a:solidFill>
              <a:latin typeface="+mj-lt"/>
              <a:ea typeface="方正超粗黑简体" panose="03000509000000000000" pitchFamily="65" charset="-122"/>
            </a:endParaRPr>
          </a:p>
        </p:txBody>
      </p:sp>
      <p:sp>
        <p:nvSpPr>
          <p:cNvPr id="269" name="矩形 268"/>
          <p:cNvSpPr/>
          <p:nvPr/>
        </p:nvSpPr>
        <p:spPr bwMode="auto">
          <a:xfrm>
            <a:off x="3229007" y="1635593"/>
            <a:ext cx="899606" cy="507831"/>
          </a:xfrm>
          <a:prstGeom prst="rect">
            <a:avLst/>
          </a:prstGeom>
        </p:spPr>
        <p:txBody>
          <a:bodyPr wrap="none">
            <a:spAutoFit/>
          </a:bodyPr>
          <a:lstStyle/>
          <a:p>
            <a:pPr algn="ctr">
              <a:defRPr/>
            </a:pPr>
            <a:r>
              <a:rPr lang="en-US" altLang="zh-CN" sz="2700" dirty="0">
                <a:solidFill>
                  <a:schemeClr val="tx1">
                    <a:lumMod val="65000"/>
                    <a:lumOff val="35000"/>
                  </a:schemeClr>
                </a:solidFill>
                <a:latin typeface="+mj-ea"/>
              </a:rPr>
              <a:t>47%</a:t>
            </a:r>
            <a:endParaRPr lang="zh-CN" altLang="en-US" sz="2700" dirty="0">
              <a:solidFill>
                <a:schemeClr val="tx1">
                  <a:lumMod val="65000"/>
                  <a:lumOff val="35000"/>
                </a:schemeClr>
              </a:solidFill>
              <a:latin typeface="+mj-ea"/>
            </a:endParaRPr>
          </a:p>
        </p:txBody>
      </p:sp>
      <p:sp>
        <p:nvSpPr>
          <p:cNvPr id="271" name="椭圆 270"/>
          <p:cNvSpPr/>
          <p:nvPr/>
        </p:nvSpPr>
        <p:spPr bwMode="auto">
          <a:xfrm>
            <a:off x="4775632" y="1203598"/>
            <a:ext cx="1401929" cy="1401927"/>
          </a:xfrm>
          <a:prstGeom prst="ellips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999" dirty="0">
                <a:noFill/>
                <a:latin typeface="+mj-lt"/>
                <a:ea typeface="方正超粗黑简体" panose="03000509000000000000" pitchFamily="65" charset="-122"/>
              </a:rPr>
              <a:t>100</a:t>
            </a:r>
            <a:r>
              <a:rPr lang="en-US" altLang="zh-CN" dirty="0">
                <a:noFill/>
                <a:latin typeface="+mj-lt"/>
                <a:ea typeface="方正超粗黑简体" panose="03000509000000000000" pitchFamily="65" charset="-122"/>
              </a:rPr>
              <a:t>%</a:t>
            </a:r>
            <a:endParaRPr lang="zh-CN" altLang="en-US" sz="2999" dirty="0">
              <a:noFill/>
              <a:latin typeface="+mj-lt"/>
              <a:ea typeface="方正超粗黑简体" panose="03000509000000000000" pitchFamily="65" charset="-122"/>
            </a:endParaRPr>
          </a:p>
        </p:txBody>
      </p:sp>
      <p:sp>
        <p:nvSpPr>
          <p:cNvPr id="272" name="饼形 271"/>
          <p:cNvSpPr/>
          <p:nvPr/>
        </p:nvSpPr>
        <p:spPr>
          <a:xfrm>
            <a:off x="4777789" y="1203599"/>
            <a:ext cx="1403127" cy="1403127"/>
          </a:xfrm>
          <a:prstGeom prst="pie">
            <a:avLst>
              <a:gd name="adj1" fmla="val 1738076"/>
              <a:gd name="adj2" fmla="val 16200000"/>
            </a:avLst>
          </a:prstGeom>
          <a:solidFill>
            <a:srgbClr val="1081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微软雅黑" pitchFamily="34" charset="-122"/>
              <a:ea typeface="微软雅黑" pitchFamily="34" charset="-122"/>
            </a:endParaRPr>
          </a:p>
        </p:txBody>
      </p:sp>
      <p:sp>
        <p:nvSpPr>
          <p:cNvPr id="273" name="椭圆 272"/>
          <p:cNvSpPr/>
          <p:nvPr/>
        </p:nvSpPr>
        <p:spPr bwMode="auto">
          <a:xfrm>
            <a:off x="4975552" y="1403516"/>
            <a:ext cx="1002091" cy="1002091"/>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p>
        </p:txBody>
      </p:sp>
      <p:sp>
        <p:nvSpPr>
          <p:cNvPr id="274" name="椭圆 273"/>
          <p:cNvSpPr/>
          <p:nvPr/>
        </p:nvSpPr>
        <p:spPr bwMode="auto">
          <a:xfrm>
            <a:off x="4962121" y="1390086"/>
            <a:ext cx="1028951" cy="1028951"/>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999" dirty="0">
              <a:solidFill>
                <a:srgbClr val="0087CF"/>
              </a:solidFill>
              <a:latin typeface="+mj-lt"/>
              <a:ea typeface="方正超粗黑简体" panose="03000509000000000000" pitchFamily="65" charset="-122"/>
            </a:endParaRPr>
          </a:p>
        </p:txBody>
      </p:sp>
      <p:sp>
        <p:nvSpPr>
          <p:cNvPr id="275" name="矩形 274"/>
          <p:cNvSpPr/>
          <p:nvPr/>
        </p:nvSpPr>
        <p:spPr bwMode="auto">
          <a:xfrm>
            <a:off x="5051611" y="1635593"/>
            <a:ext cx="899606" cy="507831"/>
          </a:xfrm>
          <a:prstGeom prst="rect">
            <a:avLst/>
          </a:prstGeom>
        </p:spPr>
        <p:txBody>
          <a:bodyPr wrap="none">
            <a:spAutoFit/>
          </a:bodyPr>
          <a:lstStyle/>
          <a:p>
            <a:pPr algn="ctr">
              <a:defRPr/>
            </a:pPr>
            <a:r>
              <a:rPr lang="en-US" altLang="zh-CN" sz="2700" dirty="0">
                <a:solidFill>
                  <a:schemeClr val="tx1">
                    <a:lumMod val="65000"/>
                    <a:lumOff val="35000"/>
                  </a:schemeClr>
                </a:solidFill>
                <a:latin typeface="+mj-ea"/>
              </a:rPr>
              <a:t>65%</a:t>
            </a:r>
            <a:endParaRPr lang="zh-CN" altLang="en-US" sz="2700" dirty="0">
              <a:solidFill>
                <a:schemeClr val="tx1">
                  <a:lumMod val="65000"/>
                  <a:lumOff val="35000"/>
                </a:schemeClr>
              </a:solidFill>
              <a:latin typeface="+mj-ea"/>
            </a:endParaRPr>
          </a:p>
        </p:txBody>
      </p:sp>
      <p:sp>
        <p:nvSpPr>
          <p:cNvPr id="277" name="椭圆 276"/>
          <p:cNvSpPr/>
          <p:nvPr/>
        </p:nvSpPr>
        <p:spPr bwMode="auto">
          <a:xfrm>
            <a:off x="6676672" y="1203598"/>
            <a:ext cx="1401929" cy="1401927"/>
          </a:xfrm>
          <a:prstGeom prst="ellips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999" dirty="0">
                <a:noFill/>
                <a:latin typeface="+mj-lt"/>
                <a:ea typeface="方正超粗黑简体" panose="03000509000000000000" pitchFamily="65" charset="-122"/>
              </a:rPr>
              <a:t>100</a:t>
            </a:r>
            <a:r>
              <a:rPr lang="en-US" altLang="zh-CN" dirty="0">
                <a:noFill/>
                <a:latin typeface="+mj-lt"/>
                <a:ea typeface="方正超粗黑简体" panose="03000509000000000000" pitchFamily="65" charset="-122"/>
              </a:rPr>
              <a:t>%</a:t>
            </a:r>
            <a:endParaRPr lang="zh-CN" altLang="en-US" sz="2999" dirty="0">
              <a:noFill/>
              <a:latin typeface="+mj-lt"/>
              <a:ea typeface="方正超粗黑简体" panose="03000509000000000000" pitchFamily="65" charset="-122"/>
            </a:endParaRPr>
          </a:p>
        </p:txBody>
      </p:sp>
      <p:sp>
        <p:nvSpPr>
          <p:cNvPr id="278" name="饼形 277"/>
          <p:cNvSpPr/>
          <p:nvPr/>
        </p:nvSpPr>
        <p:spPr>
          <a:xfrm>
            <a:off x="6678829" y="1203599"/>
            <a:ext cx="1403127" cy="1403127"/>
          </a:xfrm>
          <a:prstGeom prst="pie">
            <a:avLst>
              <a:gd name="adj1" fmla="val 18168774"/>
              <a:gd name="adj2" fmla="val 16200000"/>
            </a:avLst>
          </a:prstGeom>
          <a:solidFill>
            <a:srgbClr val="8CC94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微软雅黑" pitchFamily="34" charset="-122"/>
              <a:ea typeface="微软雅黑" pitchFamily="34" charset="-122"/>
            </a:endParaRPr>
          </a:p>
        </p:txBody>
      </p:sp>
      <p:sp>
        <p:nvSpPr>
          <p:cNvPr id="279" name="椭圆 278"/>
          <p:cNvSpPr/>
          <p:nvPr/>
        </p:nvSpPr>
        <p:spPr bwMode="auto">
          <a:xfrm>
            <a:off x="6876592" y="1403516"/>
            <a:ext cx="1002091" cy="1002091"/>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p>
        </p:txBody>
      </p:sp>
      <p:sp>
        <p:nvSpPr>
          <p:cNvPr id="280" name="椭圆 279"/>
          <p:cNvSpPr/>
          <p:nvPr/>
        </p:nvSpPr>
        <p:spPr bwMode="auto">
          <a:xfrm>
            <a:off x="6863161" y="1390086"/>
            <a:ext cx="1028951" cy="1028951"/>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999" dirty="0">
              <a:solidFill>
                <a:srgbClr val="0087CF"/>
              </a:solidFill>
              <a:latin typeface="+mj-lt"/>
              <a:ea typeface="方正超粗黑简体" panose="03000509000000000000" pitchFamily="65" charset="-122"/>
            </a:endParaRPr>
          </a:p>
        </p:txBody>
      </p:sp>
      <p:sp>
        <p:nvSpPr>
          <p:cNvPr id="281" name="矩形 280"/>
          <p:cNvSpPr/>
          <p:nvPr/>
        </p:nvSpPr>
        <p:spPr bwMode="auto">
          <a:xfrm>
            <a:off x="6952651" y="1635593"/>
            <a:ext cx="899606" cy="507831"/>
          </a:xfrm>
          <a:prstGeom prst="rect">
            <a:avLst/>
          </a:prstGeom>
        </p:spPr>
        <p:txBody>
          <a:bodyPr wrap="none">
            <a:spAutoFit/>
          </a:bodyPr>
          <a:lstStyle/>
          <a:p>
            <a:pPr algn="ctr">
              <a:defRPr/>
            </a:pPr>
            <a:r>
              <a:rPr lang="en-US" altLang="zh-CN" sz="2700" dirty="0">
                <a:solidFill>
                  <a:schemeClr val="tx1">
                    <a:lumMod val="65000"/>
                    <a:lumOff val="35000"/>
                  </a:schemeClr>
                </a:solidFill>
                <a:latin typeface="+mj-ea"/>
              </a:rPr>
              <a:t>90%</a:t>
            </a:r>
            <a:endParaRPr lang="zh-CN" altLang="en-US" sz="2700" dirty="0">
              <a:solidFill>
                <a:schemeClr val="tx1">
                  <a:lumMod val="65000"/>
                  <a:lumOff val="35000"/>
                </a:schemeClr>
              </a:solidFill>
              <a:latin typeface="+mj-ea"/>
            </a:endParaRPr>
          </a:p>
        </p:txBody>
      </p:sp>
      <p:sp>
        <p:nvSpPr>
          <p:cNvPr id="282" name="文本框 49"/>
          <p:cNvSpPr txBox="1"/>
          <p:nvPr/>
        </p:nvSpPr>
        <p:spPr>
          <a:xfrm>
            <a:off x="993552" y="2939373"/>
            <a:ext cx="1421632" cy="355034"/>
          </a:xfrm>
          <a:prstGeom prst="rect">
            <a:avLst/>
          </a:prstGeom>
          <a:noFill/>
        </p:spPr>
        <p:txBody>
          <a:bodyPr wrap="square" rtlCol="0">
            <a:spAutoFit/>
          </a:bodyPr>
          <a:lstStyle/>
          <a:p>
            <a:pPr algn="ct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83" name="矩形 282"/>
          <p:cNvSpPr/>
          <p:nvPr/>
        </p:nvSpPr>
        <p:spPr>
          <a:xfrm>
            <a:off x="1008044" y="3362717"/>
            <a:ext cx="1499608" cy="69018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cxnSp>
        <p:nvCxnSpPr>
          <p:cNvPr id="4" name="直接连接符 3"/>
          <p:cNvCxnSpPr/>
          <p:nvPr/>
        </p:nvCxnSpPr>
        <p:spPr>
          <a:xfrm>
            <a:off x="1170042" y="3254718"/>
            <a:ext cx="1143094" cy="0"/>
          </a:xfrm>
          <a:prstGeom prst="line">
            <a:avLst/>
          </a:prstGeom>
          <a:ln w="6350">
            <a:solidFill>
              <a:srgbClr val="10803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4" name="文本框 49"/>
          <p:cNvSpPr txBox="1"/>
          <p:nvPr/>
        </p:nvSpPr>
        <p:spPr>
          <a:xfrm>
            <a:off x="2832693" y="2939373"/>
            <a:ext cx="1421632" cy="355034"/>
          </a:xfrm>
          <a:prstGeom prst="rect">
            <a:avLst/>
          </a:prstGeom>
          <a:noFill/>
        </p:spPr>
        <p:txBody>
          <a:bodyPr wrap="square" rtlCol="0">
            <a:spAutoFit/>
          </a:bodyPr>
          <a:lstStyle/>
          <a:p>
            <a:pPr algn="ct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85" name="矩形 284"/>
          <p:cNvSpPr/>
          <p:nvPr/>
        </p:nvSpPr>
        <p:spPr>
          <a:xfrm>
            <a:off x="2844021" y="3362717"/>
            <a:ext cx="1511127" cy="69018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cxnSp>
        <p:nvCxnSpPr>
          <p:cNvPr id="286" name="直接连接符 285"/>
          <p:cNvCxnSpPr/>
          <p:nvPr/>
        </p:nvCxnSpPr>
        <p:spPr>
          <a:xfrm>
            <a:off x="3009184" y="3254718"/>
            <a:ext cx="1143094" cy="0"/>
          </a:xfrm>
          <a:prstGeom prst="line">
            <a:avLst/>
          </a:prstGeom>
          <a:ln w="6350">
            <a:solidFill>
              <a:srgbClr val="8CC9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7" name="文本框 49"/>
          <p:cNvSpPr txBox="1"/>
          <p:nvPr/>
        </p:nvSpPr>
        <p:spPr>
          <a:xfrm>
            <a:off x="4692506" y="2939373"/>
            <a:ext cx="1421632" cy="355034"/>
          </a:xfrm>
          <a:prstGeom prst="rect">
            <a:avLst/>
          </a:prstGeom>
          <a:noFill/>
        </p:spPr>
        <p:txBody>
          <a:bodyPr wrap="square" rtlCol="0">
            <a:spAutoFit/>
          </a:bodyPr>
          <a:lstStyle/>
          <a:p>
            <a:pPr algn="ct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88" name="矩形 287"/>
          <p:cNvSpPr/>
          <p:nvPr/>
        </p:nvSpPr>
        <p:spPr>
          <a:xfrm>
            <a:off x="4703833" y="3362717"/>
            <a:ext cx="1511127" cy="69018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cxnSp>
        <p:nvCxnSpPr>
          <p:cNvPr id="289" name="直接连接符 288"/>
          <p:cNvCxnSpPr/>
          <p:nvPr/>
        </p:nvCxnSpPr>
        <p:spPr>
          <a:xfrm>
            <a:off x="4868996" y="3254718"/>
            <a:ext cx="1143094" cy="0"/>
          </a:xfrm>
          <a:prstGeom prst="line">
            <a:avLst/>
          </a:prstGeom>
          <a:ln w="6350">
            <a:solidFill>
              <a:srgbClr val="10803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0" name="文本框 49"/>
          <p:cNvSpPr txBox="1"/>
          <p:nvPr/>
        </p:nvSpPr>
        <p:spPr>
          <a:xfrm>
            <a:off x="6632355" y="2939373"/>
            <a:ext cx="1421632" cy="355034"/>
          </a:xfrm>
          <a:prstGeom prst="rect">
            <a:avLst/>
          </a:prstGeom>
          <a:noFill/>
        </p:spPr>
        <p:txBody>
          <a:bodyPr wrap="square" rtlCol="0">
            <a:spAutoFit/>
          </a:bodyPr>
          <a:lstStyle/>
          <a:p>
            <a:pPr algn="ct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91" name="矩形 290"/>
          <p:cNvSpPr/>
          <p:nvPr/>
        </p:nvSpPr>
        <p:spPr>
          <a:xfrm>
            <a:off x="6643683" y="3362717"/>
            <a:ext cx="1511127" cy="69018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cxnSp>
        <p:nvCxnSpPr>
          <p:cNvPr id="292" name="直接连接符 291"/>
          <p:cNvCxnSpPr/>
          <p:nvPr/>
        </p:nvCxnSpPr>
        <p:spPr>
          <a:xfrm>
            <a:off x="6808846" y="3254718"/>
            <a:ext cx="1143094" cy="0"/>
          </a:xfrm>
          <a:prstGeom prst="line">
            <a:avLst/>
          </a:prstGeom>
          <a:ln w="6350">
            <a:solidFill>
              <a:srgbClr val="8CC94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6368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p:cTn id="7" dur="500" fill="hold"/>
                                        <p:tgtEl>
                                          <p:spTgt spid="262"/>
                                        </p:tgtEl>
                                        <p:attrNameLst>
                                          <p:attrName>ppt_w</p:attrName>
                                        </p:attrNameLst>
                                      </p:cBhvr>
                                      <p:tavLst>
                                        <p:tav tm="0">
                                          <p:val>
                                            <p:fltVal val="0"/>
                                          </p:val>
                                        </p:tav>
                                        <p:tav tm="100000">
                                          <p:val>
                                            <p:strVal val="#ppt_w"/>
                                          </p:val>
                                        </p:tav>
                                      </p:tavLst>
                                    </p:anim>
                                    <p:anim calcmode="lin" valueType="num">
                                      <p:cBhvr>
                                        <p:cTn id="8" dur="500" fill="hold"/>
                                        <p:tgtEl>
                                          <p:spTgt spid="262"/>
                                        </p:tgtEl>
                                        <p:attrNameLst>
                                          <p:attrName>ppt_h</p:attrName>
                                        </p:attrNameLst>
                                      </p:cBhvr>
                                      <p:tavLst>
                                        <p:tav tm="0">
                                          <p:val>
                                            <p:fltVal val="0"/>
                                          </p:val>
                                        </p:tav>
                                        <p:tav tm="100000">
                                          <p:val>
                                            <p:strVal val="#ppt_h"/>
                                          </p:val>
                                        </p:tav>
                                      </p:tavLst>
                                    </p:anim>
                                    <p:animEffect transition="in" filter="fade">
                                      <p:cBhvr>
                                        <p:cTn id="9" dur="500"/>
                                        <p:tgtEl>
                                          <p:spTgt spid="2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65"/>
                                        </p:tgtEl>
                                        <p:attrNameLst>
                                          <p:attrName>style.visibility</p:attrName>
                                        </p:attrNameLst>
                                      </p:cBhvr>
                                      <p:to>
                                        <p:strVal val="visible"/>
                                      </p:to>
                                    </p:set>
                                    <p:anim calcmode="lin" valueType="num">
                                      <p:cBhvr>
                                        <p:cTn id="13" dur="500" fill="hold"/>
                                        <p:tgtEl>
                                          <p:spTgt spid="265"/>
                                        </p:tgtEl>
                                        <p:attrNameLst>
                                          <p:attrName>ppt_w</p:attrName>
                                        </p:attrNameLst>
                                      </p:cBhvr>
                                      <p:tavLst>
                                        <p:tav tm="0">
                                          <p:val>
                                            <p:fltVal val="0"/>
                                          </p:val>
                                        </p:tav>
                                        <p:tav tm="100000">
                                          <p:val>
                                            <p:strVal val="#ppt_w"/>
                                          </p:val>
                                        </p:tav>
                                      </p:tavLst>
                                    </p:anim>
                                    <p:anim calcmode="lin" valueType="num">
                                      <p:cBhvr>
                                        <p:cTn id="14" dur="500" fill="hold"/>
                                        <p:tgtEl>
                                          <p:spTgt spid="265"/>
                                        </p:tgtEl>
                                        <p:attrNameLst>
                                          <p:attrName>ppt_h</p:attrName>
                                        </p:attrNameLst>
                                      </p:cBhvr>
                                      <p:tavLst>
                                        <p:tav tm="0">
                                          <p:val>
                                            <p:fltVal val="0"/>
                                          </p:val>
                                        </p:tav>
                                        <p:tav tm="100000">
                                          <p:val>
                                            <p:strVal val="#ppt_h"/>
                                          </p:val>
                                        </p:tav>
                                      </p:tavLst>
                                    </p:anim>
                                    <p:animEffect transition="in" filter="fade">
                                      <p:cBhvr>
                                        <p:cTn id="15" dur="500"/>
                                        <p:tgtEl>
                                          <p:spTgt spid="26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71"/>
                                        </p:tgtEl>
                                        <p:attrNameLst>
                                          <p:attrName>style.visibility</p:attrName>
                                        </p:attrNameLst>
                                      </p:cBhvr>
                                      <p:to>
                                        <p:strVal val="visible"/>
                                      </p:to>
                                    </p:set>
                                    <p:anim calcmode="lin" valueType="num">
                                      <p:cBhvr>
                                        <p:cTn id="19" dur="500" fill="hold"/>
                                        <p:tgtEl>
                                          <p:spTgt spid="271"/>
                                        </p:tgtEl>
                                        <p:attrNameLst>
                                          <p:attrName>ppt_w</p:attrName>
                                        </p:attrNameLst>
                                      </p:cBhvr>
                                      <p:tavLst>
                                        <p:tav tm="0">
                                          <p:val>
                                            <p:fltVal val="0"/>
                                          </p:val>
                                        </p:tav>
                                        <p:tav tm="100000">
                                          <p:val>
                                            <p:strVal val="#ppt_w"/>
                                          </p:val>
                                        </p:tav>
                                      </p:tavLst>
                                    </p:anim>
                                    <p:anim calcmode="lin" valueType="num">
                                      <p:cBhvr>
                                        <p:cTn id="20" dur="500" fill="hold"/>
                                        <p:tgtEl>
                                          <p:spTgt spid="271"/>
                                        </p:tgtEl>
                                        <p:attrNameLst>
                                          <p:attrName>ppt_h</p:attrName>
                                        </p:attrNameLst>
                                      </p:cBhvr>
                                      <p:tavLst>
                                        <p:tav tm="0">
                                          <p:val>
                                            <p:fltVal val="0"/>
                                          </p:val>
                                        </p:tav>
                                        <p:tav tm="100000">
                                          <p:val>
                                            <p:strVal val="#ppt_h"/>
                                          </p:val>
                                        </p:tav>
                                      </p:tavLst>
                                    </p:anim>
                                    <p:animEffect transition="in" filter="fade">
                                      <p:cBhvr>
                                        <p:cTn id="21" dur="500"/>
                                        <p:tgtEl>
                                          <p:spTgt spid="27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77"/>
                                        </p:tgtEl>
                                        <p:attrNameLst>
                                          <p:attrName>style.visibility</p:attrName>
                                        </p:attrNameLst>
                                      </p:cBhvr>
                                      <p:to>
                                        <p:strVal val="visible"/>
                                      </p:to>
                                    </p:set>
                                    <p:anim calcmode="lin" valueType="num">
                                      <p:cBhvr>
                                        <p:cTn id="25" dur="500" fill="hold"/>
                                        <p:tgtEl>
                                          <p:spTgt spid="277"/>
                                        </p:tgtEl>
                                        <p:attrNameLst>
                                          <p:attrName>ppt_w</p:attrName>
                                        </p:attrNameLst>
                                      </p:cBhvr>
                                      <p:tavLst>
                                        <p:tav tm="0">
                                          <p:val>
                                            <p:fltVal val="0"/>
                                          </p:val>
                                        </p:tav>
                                        <p:tav tm="100000">
                                          <p:val>
                                            <p:strVal val="#ppt_w"/>
                                          </p:val>
                                        </p:tav>
                                      </p:tavLst>
                                    </p:anim>
                                    <p:anim calcmode="lin" valueType="num">
                                      <p:cBhvr>
                                        <p:cTn id="26" dur="500" fill="hold"/>
                                        <p:tgtEl>
                                          <p:spTgt spid="277"/>
                                        </p:tgtEl>
                                        <p:attrNameLst>
                                          <p:attrName>ppt_h</p:attrName>
                                        </p:attrNameLst>
                                      </p:cBhvr>
                                      <p:tavLst>
                                        <p:tav tm="0">
                                          <p:val>
                                            <p:fltVal val="0"/>
                                          </p:val>
                                        </p:tav>
                                        <p:tav tm="100000">
                                          <p:val>
                                            <p:strVal val="#ppt_h"/>
                                          </p:val>
                                        </p:tav>
                                      </p:tavLst>
                                    </p:anim>
                                    <p:animEffect transition="in" filter="fade">
                                      <p:cBhvr>
                                        <p:cTn id="27" dur="500"/>
                                        <p:tgtEl>
                                          <p:spTgt spid="27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59"/>
                                        </p:tgtEl>
                                        <p:attrNameLst>
                                          <p:attrName>style.visibility</p:attrName>
                                        </p:attrNameLst>
                                      </p:cBhvr>
                                      <p:to>
                                        <p:strVal val="visible"/>
                                      </p:to>
                                    </p:set>
                                    <p:anim calcmode="lin" valueType="num">
                                      <p:cBhvr>
                                        <p:cTn id="31" dur="500" fill="hold"/>
                                        <p:tgtEl>
                                          <p:spTgt spid="259"/>
                                        </p:tgtEl>
                                        <p:attrNameLst>
                                          <p:attrName>ppt_w</p:attrName>
                                        </p:attrNameLst>
                                      </p:cBhvr>
                                      <p:tavLst>
                                        <p:tav tm="0">
                                          <p:val>
                                            <p:fltVal val="0"/>
                                          </p:val>
                                        </p:tav>
                                        <p:tav tm="100000">
                                          <p:val>
                                            <p:strVal val="#ppt_w"/>
                                          </p:val>
                                        </p:tav>
                                      </p:tavLst>
                                    </p:anim>
                                    <p:anim calcmode="lin" valueType="num">
                                      <p:cBhvr>
                                        <p:cTn id="32" dur="500" fill="hold"/>
                                        <p:tgtEl>
                                          <p:spTgt spid="259"/>
                                        </p:tgtEl>
                                        <p:attrNameLst>
                                          <p:attrName>ppt_h</p:attrName>
                                        </p:attrNameLst>
                                      </p:cBhvr>
                                      <p:tavLst>
                                        <p:tav tm="0">
                                          <p:val>
                                            <p:fltVal val="0"/>
                                          </p:val>
                                        </p:tav>
                                        <p:tav tm="100000">
                                          <p:val>
                                            <p:strVal val="#ppt_h"/>
                                          </p:val>
                                        </p:tav>
                                      </p:tavLst>
                                    </p:anim>
                                    <p:animEffect transition="in" filter="fade">
                                      <p:cBhvr>
                                        <p:cTn id="33" dur="500"/>
                                        <p:tgtEl>
                                          <p:spTgt spid="25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67"/>
                                        </p:tgtEl>
                                        <p:attrNameLst>
                                          <p:attrName>style.visibility</p:attrName>
                                        </p:attrNameLst>
                                      </p:cBhvr>
                                      <p:to>
                                        <p:strVal val="visible"/>
                                      </p:to>
                                    </p:set>
                                    <p:anim calcmode="lin" valueType="num">
                                      <p:cBhvr>
                                        <p:cTn id="37" dur="500" fill="hold"/>
                                        <p:tgtEl>
                                          <p:spTgt spid="267"/>
                                        </p:tgtEl>
                                        <p:attrNameLst>
                                          <p:attrName>ppt_w</p:attrName>
                                        </p:attrNameLst>
                                      </p:cBhvr>
                                      <p:tavLst>
                                        <p:tav tm="0">
                                          <p:val>
                                            <p:fltVal val="0"/>
                                          </p:val>
                                        </p:tav>
                                        <p:tav tm="100000">
                                          <p:val>
                                            <p:strVal val="#ppt_w"/>
                                          </p:val>
                                        </p:tav>
                                      </p:tavLst>
                                    </p:anim>
                                    <p:anim calcmode="lin" valueType="num">
                                      <p:cBhvr>
                                        <p:cTn id="38" dur="500" fill="hold"/>
                                        <p:tgtEl>
                                          <p:spTgt spid="267"/>
                                        </p:tgtEl>
                                        <p:attrNameLst>
                                          <p:attrName>ppt_h</p:attrName>
                                        </p:attrNameLst>
                                      </p:cBhvr>
                                      <p:tavLst>
                                        <p:tav tm="0">
                                          <p:val>
                                            <p:fltVal val="0"/>
                                          </p:val>
                                        </p:tav>
                                        <p:tav tm="100000">
                                          <p:val>
                                            <p:strVal val="#ppt_h"/>
                                          </p:val>
                                        </p:tav>
                                      </p:tavLst>
                                    </p:anim>
                                    <p:animEffect transition="in" filter="fade">
                                      <p:cBhvr>
                                        <p:cTn id="39" dur="500"/>
                                        <p:tgtEl>
                                          <p:spTgt spid="26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73"/>
                                        </p:tgtEl>
                                        <p:attrNameLst>
                                          <p:attrName>style.visibility</p:attrName>
                                        </p:attrNameLst>
                                      </p:cBhvr>
                                      <p:to>
                                        <p:strVal val="visible"/>
                                      </p:to>
                                    </p:set>
                                    <p:anim calcmode="lin" valueType="num">
                                      <p:cBhvr>
                                        <p:cTn id="43" dur="500" fill="hold"/>
                                        <p:tgtEl>
                                          <p:spTgt spid="273"/>
                                        </p:tgtEl>
                                        <p:attrNameLst>
                                          <p:attrName>ppt_w</p:attrName>
                                        </p:attrNameLst>
                                      </p:cBhvr>
                                      <p:tavLst>
                                        <p:tav tm="0">
                                          <p:val>
                                            <p:fltVal val="0"/>
                                          </p:val>
                                        </p:tav>
                                        <p:tav tm="100000">
                                          <p:val>
                                            <p:strVal val="#ppt_w"/>
                                          </p:val>
                                        </p:tav>
                                      </p:tavLst>
                                    </p:anim>
                                    <p:anim calcmode="lin" valueType="num">
                                      <p:cBhvr>
                                        <p:cTn id="44" dur="500" fill="hold"/>
                                        <p:tgtEl>
                                          <p:spTgt spid="273"/>
                                        </p:tgtEl>
                                        <p:attrNameLst>
                                          <p:attrName>ppt_h</p:attrName>
                                        </p:attrNameLst>
                                      </p:cBhvr>
                                      <p:tavLst>
                                        <p:tav tm="0">
                                          <p:val>
                                            <p:fltVal val="0"/>
                                          </p:val>
                                        </p:tav>
                                        <p:tav tm="100000">
                                          <p:val>
                                            <p:strVal val="#ppt_h"/>
                                          </p:val>
                                        </p:tav>
                                      </p:tavLst>
                                    </p:anim>
                                    <p:animEffect transition="in" filter="fade">
                                      <p:cBhvr>
                                        <p:cTn id="45" dur="500"/>
                                        <p:tgtEl>
                                          <p:spTgt spid="27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79"/>
                                        </p:tgtEl>
                                        <p:attrNameLst>
                                          <p:attrName>style.visibility</p:attrName>
                                        </p:attrNameLst>
                                      </p:cBhvr>
                                      <p:to>
                                        <p:strVal val="visible"/>
                                      </p:to>
                                    </p:set>
                                    <p:anim calcmode="lin" valueType="num">
                                      <p:cBhvr>
                                        <p:cTn id="49" dur="500" fill="hold"/>
                                        <p:tgtEl>
                                          <p:spTgt spid="279"/>
                                        </p:tgtEl>
                                        <p:attrNameLst>
                                          <p:attrName>ppt_w</p:attrName>
                                        </p:attrNameLst>
                                      </p:cBhvr>
                                      <p:tavLst>
                                        <p:tav tm="0">
                                          <p:val>
                                            <p:fltVal val="0"/>
                                          </p:val>
                                        </p:tav>
                                        <p:tav tm="100000">
                                          <p:val>
                                            <p:strVal val="#ppt_w"/>
                                          </p:val>
                                        </p:tav>
                                      </p:tavLst>
                                    </p:anim>
                                    <p:anim calcmode="lin" valueType="num">
                                      <p:cBhvr>
                                        <p:cTn id="50" dur="500" fill="hold"/>
                                        <p:tgtEl>
                                          <p:spTgt spid="279"/>
                                        </p:tgtEl>
                                        <p:attrNameLst>
                                          <p:attrName>ppt_h</p:attrName>
                                        </p:attrNameLst>
                                      </p:cBhvr>
                                      <p:tavLst>
                                        <p:tav tm="0">
                                          <p:val>
                                            <p:fltVal val="0"/>
                                          </p:val>
                                        </p:tav>
                                        <p:tav tm="100000">
                                          <p:val>
                                            <p:strVal val="#ppt_h"/>
                                          </p:val>
                                        </p:tav>
                                      </p:tavLst>
                                    </p:anim>
                                    <p:animEffect transition="in" filter="fade">
                                      <p:cBhvr>
                                        <p:cTn id="51" dur="500"/>
                                        <p:tgtEl>
                                          <p:spTgt spid="279"/>
                                        </p:tgtEl>
                                      </p:cBhvr>
                                    </p:animEffect>
                                  </p:childTnLst>
                                </p:cTn>
                              </p:par>
                            </p:childTnLst>
                          </p:cTn>
                        </p:par>
                        <p:par>
                          <p:cTn id="52" fill="hold">
                            <p:stCondLst>
                              <p:cond delay="4000"/>
                            </p:stCondLst>
                            <p:childTnLst>
                              <p:par>
                                <p:cTn id="53" presetID="22" presetClass="entr" presetSubtype="4" fill="hold" grpId="0" nodeType="afterEffect">
                                  <p:stCondLst>
                                    <p:cond delay="0"/>
                                  </p:stCondLst>
                                  <p:childTnLst>
                                    <p:set>
                                      <p:cBhvr>
                                        <p:cTn id="54" dur="1" fill="hold">
                                          <p:stCondLst>
                                            <p:cond delay="0"/>
                                          </p:stCondLst>
                                        </p:cTn>
                                        <p:tgtEl>
                                          <p:spTgt spid="263"/>
                                        </p:tgtEl>
                                        <p:attrNameLst>
                                          <p:attrName>style.visibility</p:attrName>
                                        </p:attrNameLst>
                                      </p:cBhvr>
                                      <p:to>
                                        <p:strVal val="visible"/>
                                      </p:to>
                                    </p:set>
                                    <p:animEffect transition="in" filter="wipe(down)">
                                      <p:cBhvr>
                                        <p:cTn id="55" dur="500"/>
                                        <p:tgtEl>
                                          <p:spTgt spid="263"/>
                                        </p:tgtEl>
                                      </p:cBhvr>
                                    </p:animEffect>
                                  </p:childTnLst>
                                </p:cTn>
                              </p:par>
                            </p:childTnLst>
                          </p:cTn>
                        </p:par>
                        <p:par>
                          <p:cTn id="56" fill="hold">
                            <p:stCondLst>
                              <p:cond delay="4500"/>
                            </p:stCondLst>
                            <p:childTnLst>
                              <p:par>
                                <p:cTn id="57" presetID="22" presetClass="entr" presetSubtype="4" fill="hold" grpId="0" nodeType="afterEffect">
                                  <p:stCondLst>
                                    <p:cond delay="0"/>
                                  </p:stCondLst>
                                  <p:childTnLst>
                                    <p:set>
                                      <p:cBhvr>
                                        <p:cTn id="58" dur="1" fill="hold">
                                          <p:stCondLst>
                                            <p:cond delay="0"/>
                                          </p:stCondLst>
                                        </p:cTn>
                                        <p:tgtEl>
                                          <p:spTgt spid="266"/>
                                        </p:tgtEl>
                                        <p:attrNameLst>
                                          <p:attrName>style.visibility</p:attrName>
                                        </p:attrNameLst>
                                      </p:cBhvr>
                                      <p:to>
                                        <p:strVal val="visible"/>
                                      </p:to>
                                    </p:set>
                                    <p:animEffect transition="in" filter="wipe(down)">
                                      <p:cBhvr>
                                        <p:cTn id="59" dur="500"/>
                                        <p:tgtEl>
                                          <p:spTgt spid="266"/>
                                        </p:tgtEl>
                                      </p:cBhvr>
                                    </p:animEffect>
                                  </p:childTnLst>
                                </p:cTn>
                              </p:par>
                            </p:childTnLst>
                          </p:cTn>
                        </p:par>
                        <p:par>
                          <p:cTn id="60" fill="hold">
                            <p:stCondLst>
                              <p:cond delay="5000"/>
                            </p:stCondLst>
                            <p:childTnLst>
                              <p:par>
                                <p:cTn id="61" presetID="22" presetClass="entr" presetSubtype="4" fill="hold" grpId="0" nodeType="afterEffect">
                                  <p:stCondLst>
                                    <p:cond delay="0"/>
                                  </p:stCondLst>
                                  <p:childTnLst>
                                    <p:set>
                                      <p:cBhvr>
                                        <p:cTn id="62" dur="1" fill="hold">
                                          <p:stCondLst>
                                            <p:cond delay="0"/>
                                          </p:stCondLst>
                                        </p:cTn>
                                        <p:tgtEl>
                                          <p:spTgt spid="272"/>
                                        </p:tgtEl>
                                        <p:attrNameLst>
                                          <p:attrName>style.visibility</p:attrName>
                                        </p:attrNameLst>
                                      </p:cBhvr>
                                      <p:to>
                                        <p:strVal val="visible"/>
                                      </p:to>
                                    </p:set>
                                    <p:animEffect transition="in" filter="wipe(down)">
                                      <p:cBhvr>
                                        <p:cTn id="63" dur="500"/>
                                        <p:tgtEl>
                                          <p:spTgt spid="272"/>
                                        </p:tgtEl>
                                      </p:cBhvr>
                                    </p:animEffect>
                                  </p:childTnLst>
                                </p:cTn>
                              </p:par>
                            </p:childTnLst>
                          </p:cTn>
                        </p:par>
                        <p:par>
                          <p:cTn id="64" fill="hold">
                            <p:stCondLst>
                              <p:cond delay="5500"/>
                            </p:stCondLst>
                            <p:childTnLst>
                              <p:par>
                                <p:cTn id="65" presetID="22" presetClass="entr" presetSubtype="4" fill="hold" grpId="0" nodeType="afterEffect">
                                  <p:stCondLst>
                                    <p:cond delay="0"/>
                                  </p:stCondLst>
                                  <p:childTnLst>
                                    <p:set>
                                      <p:cBhvr>
                                        <p:cTn id="66" dur="1" fill="hold">
                                          <p:stCondLst>
                                            <p:cond delay="0"/>
                                          </p:stCondLst>
                                        </p:cTn>
                                        <p:tgtEl>
                                          <p:spTgt spid="278"/>
                                        </p:tgtEl>
                                        <p:attrNameLst>
                                          <p:attrName>style.visibility</p:attrName>
                                        </p:attrNameLst>
                                      </p:cBhvr>
                                      <p:to>
                                        <p:strVal val="visible"/>
                                      </p:to>
                                    </p:set>
                                    <p:animEffect transition="in" filter="wipe(down)">
                                      <p:cBhvr>
                                        <p:cTn id="67" dur="500"/>
                                        <p:tgtEl>
                                          <p:spTgt spid="278"/>
                                        </p:tgtEl>
                                      </p:cBhvr>
                                    </p:animEffect>
                                  </p:childTnLst>
                                </p:cTn>
                              </p:par>
                            </p:childTnLst>
                          </p:cTn>
                        </p:par>
                        <p:par>
                          <p:cTn id="68" fill="hold">
                            <p:stCondLst>
                              <p:cond delay="6000"/>
                            </p:stCondLst>
                            <p:childTnLst>
                              <p:par>
                                <p:cTn id="69" presetID="31" presetClass="entr" presetSubtype="0" fill="hold" grpId="0" nodeType="afterEffect">
                                  <p:stCondLst>
                                    <p:cond delay="0"/>
                                  </p:stCondLst>
                                  <p:childTnLst>
                                    <p:set>
                                      <p:cBhvr>
                                        <p:cTn id="70" dur="1" fill="hold">
                                          <p:stCondLst>
                                            <p:cond delay="0"/>
                                          </p:stCondLst>
                                        </p:cTn>
                                        <p:tgtEl>
                                          <p:spTgt spid="261"/>
                                        </p:tgtEl>
                                        <p:attrNameLst>
                                          <p:attrName>style.visibility</p:attrName>
                                        </p:attrNameLst>
                                      </p:cBhvr>
                                      <p:to>
                                        <p:strVal val="visible"/>
                                      </p:to>
                                    </p:set>
                                    <p:anim calcmode="lin" valueType="num">
                                      <p:cBhvr>
                                        <p:cTn id="71" dur="1000" fill="hold"/>
                                        <p:tgtEl>
                                          <p:spTgt spid="261"/>
                                        </p:tgtEl>
                                        <p:attrNameLst>
                                          <p:attrName>ppt_w</p:attrName>
                                        </p:attrNameLst>
                                      </p:cBhvr>
                                      <p:tavLst>
                                        <p:tav tm="0">
                                          <p:val>
                                            <p:fltVal val="0"/>
                                          </p:val>
                                        </p:tav>
                                        <p:tav tm="100000">
                                          <p:val>
                                            <p:strVal val="#ppt_w"/>
                                          </p:val>
                                        </p:tav>
                                      </p:tavLst>
                                    </p:anim>
                                    <p:anim calcmode="lin" valueType="num">
                                      <p:cBhvr>
                                        <p:cTn id="72" dur="1000" fill="hold"/>
                                        <p:tgtEl>
                                          <p:spTgt spid="261"/>
                                        </p:tgtEl>
                                        <p:attrNameLst>
                                          <p:attrName>ppt_h</p:attrName>
                                        </p:attrNameLst>
                                      </p:cBhvr>
                                      <p:tavLst>
                                        <p:tav tm="0">
                                          <p:val>
                                            <p:fltVal val="0"/>
                                          </p:val>
                                        </p:tav>
                                        <p:tav tm="100000">
                                          <p:val>
                                            <p:strVal val="#ppt_h"/>
                                          </p:val>
                                        </p:tav>
                                      </p:tavLst>
                                    </p:anim>
                                    <p:anim calcmode="lin" valueType="num">
                                      <p:cBhvr>
                                        <p:cTn id="73" dur="1000" fill="hold"/>
                                        <p:tgtEl>
                                          <p:spTgt spid="261"/>
                                        </p:tgtEl>
                                        <p:attrNameLst>
                                          <p:attrName>style.rotation</p:attrName>
                                        </p:attrNameLst>
                                      </p:cBhvr>
                                      <p:tavLst>
                                        <p:tav tm="0">
                                          <p:val>
                                            <p:fltVal val="90"/>
                                          </p:val>
                                        </p:tav>
                                        <p:tav tm="100000">
                                          <p:val>
                                            <p:fltVal val="0"/>
                                          </p:val>
                                        </p:tav>
                                      </p:tavLst>
                                    </p:anim>
                                    <p:animEffect transition="in" filter="fade">
                                      <p:cBhvr>
                                        <p:cTn id="74" dur="1000"/>
                                        <p:tgtEl>
                                          <p:spTgt spid="261"/>
                                        </p:tgtEl>
                                      </p:cBhvr>
                                    </p:animEffect>
                                  </p:childTnLst>
                                </p:cTn>
                              </p:par>
                            </p:childTnLst>
                          </p:cTn>
                        </p:par>
                        <p:par>
                          <p:cTn id="75" fill="hold">
                            <p:stCondLst>
                              <p:cond delay="7000"/>
                            </p:stCondLst>
                            <p:childTnLst>
                              <p:par>
                                <p:cTn id="76" presetID="31" presetClass="entr" presetSubtype="0" fill="hold" grpId="0" nodeType="afterEffect">
                                  <p:stCondLst>
                                    <p:cond delay="0"/>
                                  </p:stCondLst>
                                  <p:childTnLst>
                                    <p:set>
                                      <p:cBhvr>
                                        <p:cTn id="77" dur="1" fill="hold">
                                          <p:stCondLst>
                                            <p:cond delay="0"/>
                                          </p:stCondLst>
                                        </p:cTn>
                                        <p:tgtEl>
                                          <p:spTgt spid="269"/>
                                        </p:tgtEl>
                                        <p:attrNameLst>
                                          <p:attrName>style.visibility</p:attrName>
                                        </p:attrNameLst>
                                      </p:cBhvr>
                                      <p:to>
                                        <p:strVal val="visible"/>
                                      </p:to>
                                    </p:set>
                                    <p:anim calcmode="lin" valueType="num">
                                      <p:cBhvr>
                                        <p:cTn id="78" dur="1000" fill="hold"/>
                                        <p:tgtEl>
                                          <p:spTgt spid="269"/>
                                        </p:tgtEl>
                                        <p:attrNameLst>
                                          <p:attrName>ppt_w</p:attrName>
                                        </p:attrNameLst>
                                      </p:cBhvr>
                                      <p:tavLst>
                                        <p:tav tm="0">
                                          <p:val>
                                            <p:fltVal val="0"/>
                                          </p:val>
                                        </p:tav>
                                        <p:tav tm="100000">
                                          <p:val>
                                            <p:strVal val="#ppt_w"/>
                                          </p:val>
                                        </p:tav>
                                      </p:tavLst>
                                    </p:anim>
                                    <p:anim calcmode="lin" valueType="num">
                                      <p:cBhvr>
                                        <p:cTn id="79" dur="1000" fill="hold"/>
                                        <p:tgtEl>
                                          <p:spTgt spid="269"/>
                                        </p:tgtEl>
                                        <p:attrNameLst>
                                          <p:attrName>ppt_h</p:attrName>
                                        </p:attrNameLst>
                                      </p:cBhvr>
                                      <p:tavLst>
                                        <p:tav tm="0">
                                          <p:val>
                                            <p:fltVal val="0"/>
                                          </p:val>
                                        </p:tav>
                                        <p:tav tm="100000">
                                          <p:val>
                                            <p:strVal val="#ppt_h"/>
                                          </p:val>
                                        </p:tav>
                                      </p:tavLst>
                                    </p:anim>
                                    <p:anim calcmode="lin" valueType="num">
                                      <p:cBhvr>
                                        <p:cTn id="80" dur="1000" fill="hold"/>
                                        <p:tgtEl>
                                          <p:spTgt spid="269"/>
                                        </p:tgtEl>
                                        <p:attrNameLst>
                                          <p:attrName>style.rotation</p:attrName>
                                        </p:attrNameLst>
                                      </p:cBhvr>
                                      <p:tavLst>
                                        <p:tav tm="0">
                                          <p:val>
                                            <p:fltVal val="90"/>
                                          </p:val>
                                        </p:tav>
                                        <p:tav tm="100000">
                                          <p:val>
                                            <p:fltVal val="0"/>
                                          </p:val>
                                        </p:tav>
                                      </p:tavLst>
                                    </p:anim>
                                    <p:animEffect transition="in" filter="fade">
                                      <p:cBhvr>
                                        <p:cTn id="81" dur="1000"/>
                                        <p:tgtEl>
                                          <p:spTgt spid="269"/>
                                        </p:tgtEl>
                                      </p:cBhvr>
                                    </p:animEffect>
                                  </p:childTnLst>
                                </p:cTn>
                              </p:par>
                            </p:childTnLst>
                          </p:cTn>
                        </p:par>
                        <p:par>
                          <p:cTn id="82" fill="hold">
                            <p:stCondLst>
                              <p:cond delay="8000"/>
                            </p:stCondLst>
                            <p:childTnLst>
                              <p:par>
                                <p:cTn id="83" presetID="31" presetClass="entr" presetSubtype="0" fill="hold" grpId="0" nodeType="afterEffect">
                                  <p:stCondLst>
                                    <p:cond delay="0"/>
                                  </p:stCondLst>
                                  <p:childTnLst>
                                    <p:set>
                                      <p:cBhvr>
                                        <p:cTn id="84" dur="1" fill="hold">
                                          <p:stCondLst>
                                            <p:cond delay="0"/>
                                          </p:stCondLst>
                                        </p:cTn>
                                        <p:tgtEl>
                                          <p:spTgt spid="275"/>
                                        </p:tgtEl>
                                        <p:attrNameLst>
                                          <p:attrName>style.visibility</p:attrName>
                                        </p:attrNameLst>
                                      </p:cBhvr>
                                      <p:to>
                                        <p:strVal val="visible"/>
                                      </p:to>
                                    </p:set>
                                    <p:anim calcmode="lin" valueType="num">
                                      <p:cBhvr>
                                        <p:cTn id="85" dur="1000" fill="hold"/>
                                        <p:tgtEl>
                                          <p:spTgt spid="275"/>
                                        </p:tgtEl>
                                        <p:attrNameLst>
                                          <p:attrName>ppt_w</p:attrName>
                                        </p:attrNameLst>
                                      </p:cBhvr>
                                      <p:tavLst>
                                        <p:tav tm="0">
                                          <p:val>
                                            <p:fltVal val="0"/>
                                          </p:val>
                                        </p:tav>
                                        <p:tav tm="100000">
                                          <p:val>
                                            <p:strVal val="#ppt_w"/>
                                          </p:val>
                                        </p:tav>
                                      </p:tavLst>
                                    </p:anim>
                                    <p:anim calcmode="lin" valueType="num">
                                      <p:cBhvr>
                                        <p:cTn id="86" dur="1000" fill="hold"/>
                                        <p:tgtEl>
                                          <p:spTgt spid="275"/>
                                        </p:tgtEl>
                                        <p:attrNameLst>
                                          <p:attrName>ppt_h</p:attrName>
                                        </p:attrNameLst>
                                      </p:cBhvr>
                                      <p:tavLst>
                                        <p:tav tm="0">
                                          <p:val>
                                            <p:fltVal val="0"/>
                                          </p:val>
                                        </p:tav>
                                        <p:tav tm="100000">
                                          <p:val>
                                            <p:strVal val="#ppt_h"/>
                                          </p:val>
                                        </p:tav>
                                      </p:tavLst>
                                    </p:anim>
                                    <p:anim calcmode="lin" valueType="num">
                                      <p:cBhvr>
                                        <p:cTn id="87" dur="1000" fill="hold"/>
                                        <p:tgtEl>
                                          <p:spTgt spid="275"/>
                                        </p:tgtEl>
                                        <p:attrNameLst>
                                          <p:attrName>style.rotation</p:attrName>
                                        </p:attrNameLst>
                                      </p:cBhvr>
                                      <p:tavLst>
                                        <p:tav tm="0">
                                          <p:val>
                                            <p:fltVal val="90"/>
                                          </p:val>
                                        </p:tav>
                                        <p:tav tm="100000">
                                          <p:val>
                                            <p:fltVal val="0"/>
                                          </p:val>
                                        </p:tav>
                                      </p:tavLst>
                                    </p:anim>
                                    <p:animEffect transition="in" filter="fade">
                                      <p:cBhvr>
                                        <p:cTn id="88" dur="1000"/>
                                        <p:tgtEl>
                                          <p:spTgt spid="275"/>
                                        </p:tgtEl>
                                      </p:cBhvr>
                                    </p:animEffect>
                                  </p:childTnLst>
                                </p:cTn>
                              </p:par>
                            </p:childTnLst>
                          </p:cTn>
                        </p:par>
                        <p:par>
                          <p:cTn id="89" fill="hold">
                            <p:stCondLst>
                              <p:cond delay="9000"/>
                            </p:stCondLst>
                            <p:childTnLst>
                              <p:par>
                                <p:cTn id="90" presetID="31" presetClass="entr" presetSubtype="0" fill="hold" grpId="0" nodeType="afterEffect">
                                  <p:stCondLst>
                                    <p:cond delay="0"/>
                                  </p:stCondLst>
                                  <p:childTnLst>
                                    <p:set>
                                      <p:cBhvr>
                                        <p:cTn id="91" dur="1" fill="hold">
                                          <p:stCondLst>
                                            <p:cond delay="0"/>
                                          </p:stCondLst>
                                        </p:cTn>
                                        <p:tgtEl>
                                          <p:spTgt spid="281"/>
                                        </p:tgtEl>
                                        <p:attrNameLst>
                                          <p:attrName>style.visibility</p:attrName>
                                        </p:attrNameLst>
                                      </p:cBhvr>
                                      <p:to>
                                        <p:strVal val="visible"/>
                                      </p:to>
                                    </p:set>
                                    <p:anim calcmode="lin" valueType="num">
                                      <p:cBhvr>
                                        <p:cTn id="92" dur="1000" fill="hold"/>
                                        <p:tgtEl>
                                          <p:spTgt spid="281"/>
                                        </p:tgtEl>
                                        <p:attrNameLst>
                                          <p:attrName>ppt_w</p:attrName>
                                        </p:attrNameLst>
                                      </p:cBhvr>
                                      <p:tavLst>
                                        <p:tav tm="0">
                                          <p:val>
                                            <p:fltVal val="0"/>
                                          </p:val>
                                        </p:tav>
                                        <p:tav tm="100000">
                                          <p:val>
                                            <p:strVal val="#ppt_w"/>
                                          </p:val>
                                        </p:tav>
                                      </p:tavLst>
                                    </p:anim>
                                    <p:anim calcmode="lin" valueType="num">
                                      <p:cBhvr>
                                        <p:cTn id="93" dur="1000" fill="hold"/>
                                        <p:tgtEl>
                                          <p:spTgt spid="281"/>
                                        </p:tgtEl>
                                        <p:attrNameLst>
                                          <p:attrName>ppt_h</p:attrName>
                                        </p:attrNameLst>
                                      </p:cBhvr>
                                      <p:tavLst>
                                        <p:tav tm="0">
                                          <p:val>
                                            <p:fltVal val="0"/>
                                          </p:val>
                                        </p:tav>
                                        <p:tav tm="100000">
                                          <p:val>
                                            <p:strVal val="#ppt_h"/>
                                          </p:val>
                                        </p:tav>
                                      </p:tavLst>
                                    </p:anim>
                                    <p:anim calcmode="lin" valueType="num">
                                      <p:cBhvr>
                                        <p:cTn id="94" dur="1000" fill="hold"/>
                                        <p:tgtEl>
                                          <p:spTgt spid="281"/>
                                        </p:tgtEl>
                                        <p:attrNameLst>
                                          <p:attrName>style.rotation</p:attrName>
                                        </p:attrNameLst>
                                      </p:cBhvr>
                                      <p:tavLst>
                                        <p:tav tm="0">
                                          <p:val>
                                            <p:fltVal val="90"/>
                                          </p:val>
                                        </p:tav>
                                        <p:tav tm="100000">
                                          <p:val>
                                            <p:fltVal val="0"/>
                                          </p:val>
                                        </p:tav>
                                      </p:tavLst>
                                    </p:anim>
                                    <p:animEffect transition="in" filter="fade">
                                      <p:cBhvr>
                                        <p:cTn id="95" dur="1000"/>
                                        <p:tgtEl>
                                          <p:spTgt spid="281"/>
                                        </p:tgtEl>
                                      </p:cBhvr>
                                    </p:animEffect>
                                  </p:childTnLst>
                                </p:cTn>
                              </p:par>
                            </p:childTnLst>
                          </p:cTn>
                        </p:par>
                        <p:par>
                          <p:cTn id="96" fill="hold">
                            <p:stCondLst>
                              <p:cond delay="10000"/>
                            </p:stCondLst>
                            <p:childTnLst>
                              <p:par>
                                <p:cTn id="97" presetID="16" presetClass="entr" presetSubtype="21" fill="hold" grpId="0" nodeType="afterEffect">
                                  <p:stCondLst>
                                    <p:cond delay="0"/>
                                  </p:stCondLst>
                                  <p:childTnLst>
                                    <p:set>
                                      <p:cBhvr>
                                        <p:cTn id="98" dur="1" fill="hold">
                                          <p:stCondLst>
                                            <p:cond delay="0"/>
                                          </p:stCondLst>
                                        </p:cTn>
                                        <p:tgtEl>
                                          <p:spTgt spid="282"/>
                                        </p:tgtEl>
                                        <p:attrNameLst>
                                          <p:attrName>style.visibility</p:attrName>
                                        </p:attrNameLst>
                                      </p:cBhvr>
                                      <p:to>
                                        <p:strVal val="visible"/>
                                      </p:to>
                                    </p:set>
                                    <p:animEffect transition="in" filter="barn(inVertical)">
                                      <p:cBhvr>
                                        <p:cTn id="99" dur="500"/>
                                        <p:tgtEl>
                                          <p:spTgt spid="282"/>
                                        </p:tgtEl>
                                      </p:cBhvr>
                                    </p:animEffect>
                                  </p:childTnLst>
                                </p:cTn>
                              </p:par>
                            </p:childTnLst>
                          </p:cTn>
                        </p:par>
                        <p:par>
                          <p:cTn id="100" fill="hold">
                            <p:stCondLst>
                              <p:cond delay="105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cTn>
                              </p:par>
                            </p:childTnLst>
                          </p:cTn>
                        </p:par>
                        <p:par>
                          <p:cTn id="104" fill="hold">
                            <p:stCondLst>
                              <p:cond delay="11000"/>
                            </p:stCondLst>
                            <p:childTnLst>
                              <p:par>
                                <p:cTn id="105" presetID="16" presetClass="entr" presetSubtype="21" fill="hold" grpId="0" nodeType="afterEffect">
                                  <p:stCondLst>
                                    <p:cond delay="0"/>
                                  </p:stCondLst>
                                  <p:childTnLst>
                                    <p:set>
                                      <p:cBhvr>
                                        <p:cTn id="106" dur="1" fill="hold">
                                          <p:stCondLst>
                                            <p:cond delay="0"/>
                                          </p:stCondLst>
                                        </p:cTn>
                                        <p:tgtEl>
                                          <p:spTgt spid="283"/>
                                        </p:tgtEl>
                                        <p:attrNameLst>
                                          <p:attrName>style.visibility</p:attrName>
                                        </p:attrNameLst>
                                      </p:cBhvr>
                                      <p:to>
                                        <p:strVal val="visible"/>
                                      </p:to>
                                    </p:set>
                                    <p:animEffect transition="in" filter="barn(inVertical)">
                                      <p:cBhvr>
                                        <p:cTn id="107" dur="500"/>
                                        <p:tgtEl>
                                          <p:spTgt spid="283"/>
                                        </p:tgtEl>
                                      </p:cBhvr>
                                    </p:animEffect>
                                  </p:childTnLst>
                                </p:cTn>
                              </p:par>
                            </p:childTnLst>
                          </p:cTn>
                        </p:par>
                        <p:par>
                          <p:cTn id="108" fill="hold">
                            <p:stCondLst>
                              <p:cond delay="11500"/>
                            </p:stCondLst>
                            <p:childTnLst>
                              <p:par>
                                <p:cTn id="109" presetID="16" presetClass="entr" presetSubtype="21" fill="hold" grpId="0" nodeType="afterEffect">
                                  <p:stCondLst>
                                    <p:cond delay="0"/>
                                  </p:stCondLst>
                                  <p:childTnLst>
                                    <p:set>
                                      <p:cBhvr>
                                        <p:cTn id="110" dur="1" fill="hold">
                                          <p:stCondLst>
                                            <p:cond delay="0"/>
                                          </p:stCondLst>
                                        </p:cTn>
                                        <p:tgtEl>
                                          <p:spTgt spid="284"/>
                                        </p:tgtEl>
                                        <p:attrNameLst>
                                          <p:attrName>style.visibility</p:attrName>
                                        </p:attrNameLst>
                                      </p:cBhvr>
                                      <p:to>
                                        <p:strVal val="visible"/>
                                      </p:to>
                                    </p:set>
                                    <p:animEffect transition="in" filter="barn(inVertical)">
                                      <p:cBhvr>
                                        <p:cTn id="111" dur="500"/>
                                        <p:tgtEl>
                                          <p:spTgt spid="284"/>
                                        </p:tgtEl>
                                      </p:cBhvr>
                                    </p:animEffect>
                                  </p:childTnLst>
                                </p:cTn>
                              </p:par>
                            </p:childTnLst>
                          </p:cTn>
                        </p:par>
                        <p:par>
                          <p:cTn id="112" fill="hold">
                            <p:stCondLst>
                              <p:cond delay="12000"/>
                            </p:stCondLst>
                            <p:childTnLst>
                              <p:par>
                                <p:cTn id="113" presetID="16" presetClass="entr" presetSubtype="21" fill="hold" nodeType="afterEffect">
                                  <p:stCondLst>
                                    <p:cond delay="0"/>
                                  </p:stCondLst>
                                  <p:childTnLst>
                                    <p:set>
                                      <p:cBhvr>
                                        <p:cTn id="114" dur="1" fill="hold">
                                          <p:stCondLst>
                                            <p:cond delay="0"/>
                                          </p:stCondLst>
                                        </p:cTn>
                                        <p:tgtEl>
                                          <p:spTgt spid="286"/>
                                        </p:tgtEl>
                                        <p:attrNameLst>
                                          <p:attrName>style.visibility</p:attrName>
                                        </p:attrNameLst>
                                      </p:cBhvr>
                                      <p:to>
                                        <p:strVal val="visible"/>
                                      </p:to>
                                    </p:set>
                                    <p:animEffect transition="in" filter="barn(inVertical)">
                                      <p:cBhvr>
                                        <p:cTn id="115" dur="500"/>
                                        <p:tgtEl>
                                          <p:spTgt spid="286"/>
                                        </p:tgtEl>
                                      </p:cBhvr>
                                    </p:animEffect>
                                  </p:childTnLst>
                                </p:cTn>
                              </p:par>
                            </p:childTnLst>
                          </p:cTn>
                        </p:par>
                        <p:par>
                          <p:cTn id="116" fill="hold">
                            <p:stCondLst>
                              <p:cond delay="12500"/>
                            </p:stCondLst>
                            <p:childTnLst>
                              <p:par>
                                <p:cTn id="117" presetID="16" presetClass="entr" presetSubtype="21" fill="hold" grpId="0" nodeType="afterEffect">
                                  <p:stCondLst>
                                    <p:cond delay="0"/>
                                  </p:stCondLst>
                                  <p:childTnLst>
                                    <p:set>
                                      <p:cBhvr>
                                        <p:cTn id="118" dur="1" fill="hold">
                                          <p:stCondLst>
                                            <p:cond delay="0"/>
                                          </p:stCondLst>
                                        </p:cTn>
                                        <p:tgtEl>
                                          <p:spTgt spid="285"/>
                                        </p:tgtEl>
                                        <p:attrNameLst>
                                          <p:attrName>style.visibility</p:attrName>
                                        </p:attrNameLst>
                                      </p:cBhvr>
                                      <p:to>
                                        <p:strVal val="visible"/>
                                      </p:to>
                                    </p:set>
                                    <p:animEffect transition="in" filter="barn(inVertical)">
                                      <p:cBhvr>
                                        <p:cTn id="119" dur="500"/>
                                        <p:tgtEl>
                                          <p:spTgt spid="285"/>
                                        </p:tgtEl>
                                      </p:cBhvr>
                                    </p:animEffect>
                                  </p:childTnLst>
                                </p:cTn>
                              </p:par>
                            </p:childTnLst>
                          </p:cTn>
                        </p:par>
                        <p:par>
                          <p:cTn id="120" fill="hold">
                            <p:stCondLst>
                              <p:cond delay="13000"/>
                            </p:stCondLst>
                            <p:childTnLst>
                              <p:par>
                                <p:cTn id="121" presetID="16" presetClass="entr" presetSubtype="21" fill="hold" grpId="0" nodeType="afterEffect">
                                  <p:stCondLst>
                                    <p:cond delay="0"/>
                                  </p:stCondLst>
                                  <p:childTnLst>
                                    <p:set>
                                      <p:cBhvr>
                                        <p:cTn id="122" dur="1" fill="hold">
                                          <p:stCondLst>
                                            <p:cond delay="0"/>
                                          </p:stCondLst>
                                        </p:cTn>
                                        <p:tgtEl>
                                          <p:spTgt spid="287"/>
                                        </p:tgtEl>
                                        <p:attrNameLst>
                                          <p:attrName>style.visibility</p:attrName>
                                        </p:attrNameLst>
                                      </p:cBhvr>
                                      <p:to>
                                        <p:strVal val="visible"/>
                                      </p:to>
                                    </p:set>
                                    <p:animEffect transition="in" filter="barn(inVertical)">
                                      <p:cBhvr>
                                        <p:cTn id="123" dur="500"/>
                                        <p:tgtEl>
                                          <p:spTgt spid="287"/>
                                        </p:tgtEl>
                                      </p:cBhvr>
                                    </p:animEffect>
                                  </p:childTnLst>
                                </p:cTn>
                              </p:par>
                            </p:childTnLst>
                          </p:cTn>
                        </p:par>
                        <p:par>
                          <p:cTn id="124" fill="hold">
                            <p:stCondLst>
                              <p:cond delay="13500"/>
                            </p:stCondLst>
                            <p:childTnLst>
                              <p:par>
                                <p:cTn id="125" presetID="16" presetClass="entr" presetSubtype="21" fill="hold" nodeType="afterEffect">
                                  <p:stCondLst>
                                    <p:cond delay="0"/>
                                  </p:stCondLst>
                                  <p:childTnLst>
                                    <p:set>
                                      <p:cBhvr>
                                        <p:cTn id="126" dur="1" fill="hold">
                                          <p:stCondLst>
                                            <p:cond delay="0"/>
                                          </p:stCondLst>
                                        </p:cTn>
                                        <p:tgtEl>
                                          <p:spTgt spid="289"/>
                                        </p:tgtEl>
                                        <p:attrNameLst>
                                          <p:attrName>style.visibility</p:attrName>
                                        </p:attrNameLst>
                                      </p:cBhvr>
                                      <p:to>
                                        <p:strVal val="visible"/>
                                      </p:to>
                                    </p:set>
                                    <p:animEffect transition="in" filter="barn(inVertical)">
                                      <p:cBhvr>
                                        <p:cTn id="127" dur="500"/>
                                        <p:tgtEl>
                                          <p:spTgt spid="289"/>
                                        </p:tgtEl>
                                      </p:cBhvr>
                                    </p:animEffect>
                                  </p:childTnLst>
                                </p:cTn>
                              </p:par>
                            </p:childTnLst>
                          </p:cTn>
                        </p:par>
                        <p:par>
                          <p:cTn id="128" fill="hold">
                            <p:stCondLst>
                              <p:cond delay="14000"/>
                            </p:stCondLst>
                            <p:childTnLst>
                              <p:par>
                                <p:cTn id="129" presetID="16" presetClass="entr" presetSubtype="21" fill="hold" grpId="0" nodeType="afterEffect">
                                  <p:stCondLst>
                                    <p:cond delay="0"/>
                                  </p:stCondLst>
                                  <p:childTnLst>
                                    <p:set>
                                      <p:cBhvr>
                                        <p:cTn id="130" dur="1" fill="hold">
                                          <p:stCondLst>
                                            <p:cond delay="0"/>
                                          </p:stCondLst>
                                        </p:cTn>
                                        <p:tgtEl>
                                          <p:spTgt spid="288"/>
                                        </p:tgtEl>
                                        <p:attrNameLst>
                                          <p:attrName>style.visibility</p:attrName>
                                        </p:attrNameLst>
                                      </p:cBhvr>
                                      <p:to>
                                        <p:strVal val="visible"/>
                                      </p:to>
                                    </p:set>
                                    <p:animEffect transition="in" filter="barn(inVertical)">
                                      <p:cBhvr>
                                        <p:cTn id="131" dur="500"/>
                                        <p:tgtEl>
                                          <p:spTgt spid="288"/>
                                        </p:tgtEl>
                                      </p:cBhvr>
                                    </p:animEffect>
                                  </p:childTnLst>
                                </p:cTn>
                              </p:par>
                            </p:childTnLst>
                          </p:cTn>
                        </p:par>
                        <p:par>
                          <p:cTn id="132" fill="hold">
                            <p:stCondLst>
                              <p:cond delay="14500"/>
                            </p:stCondLst>
                            <p:childTnLst>
                              <p:par>
                                <p:cTn id="133" presetID="16" presetClass="entr" presetSubtype="21" fill="hold" grpId="0" nodeType="afterEffect">
                                  <p:stCondLst>
                                    <p:cond delay="0"/>
                                  </p:stCondLst>
                                  <p:childTnLst>
                                    <p:set>
                                      <p:cBhvr>
                                        <p:cTn id="134" dur="1" fill="hold">
                                          <p:stCondLst>
                                            <p:cond delay="0"/>
                                          </p:stCondLst>
                                        </p:cTn>
                                        <p:tgtEl>
                                          <p:spTgt spid="290"/>
                                        </p:tgtEl>
                                        <p:attrNameLst>
                                          <p:attrName>style.visibility</p:attrName>
                                        </p:attrNameLst>
                                      </p:cBhvr>
                                      <p:to>
                                        <p:strVal val="visible"/>
                                      </p:to>
                                    </p:set>
                                    <p:animEffect transition="in" filter="barn(inVertical)">
                                      <p:cBhvr>
                                        <p:cTn id="135" dur="500"/>
                                        <p:tgtEl>
                                          <p:spTgt spid="290"/>
                                        </p:tgtEl>
                                      </p:cBhvr>
                                    </p:animEffect>
                                  </p:childTnLst>
                                </p:cTn>
                              </p:par>
                            </p:childTnLst>
                          </p:cTn>
                        </p:par>
                        <p:par>
                          <p:cTn id="136" fill="hold">
                            <p:stCondLst>
                              <p:cond delay="15000"/>
                            </p:stCondLst>
                            <p:childTnLst>
                              <p:par>
                                <p:cTn id="137" presetID="16" presetClass="entr" presetSubtype="21" fill="hold" nodeType="afterEffect">
                                  <p:stCondLst>
                                    <p:cond delay="0"/>
                                  </p:stCondLst>
                                  <p:childTnLst>
                                    <p:set>
                                      <p:cBhvr>
                                        <p:cTn id="138" dur="1" fill="hold">
                                          <p:stCondLst>
                                            <p:cond delay="0"/>
                                          </p:stCondLst>
                                        </p:cTn>
                                        <p:tgtEl>
                                          <p:spTgt spid="292"/>
                                        </p:tgtEl>
                                        <p:attrNameLst>
                                          <p:attrName>style.visibility</p:attrName>
                                        </p:attrNameLst>
                                      </p:cBhvr>
                                      <p:to>
                                        <p:strVal val="visible"/>
                                      </p:to>
                                    </p:set>
                                    <p:animEffect transition="in" filter="barn(inVertical)">
                                      <p:cBhvr>
                                        <p:cTn id="139" dur="500"/>
                                        <p:tgtEl>
                                          <p:spTgt spid="292"/>
                                        </p:tgtEl>
                                      </p:cBhvr>
                                    </p:animEffect>
                                  </p:childTnLst>
                                </p:cTn>
                              </p:par>
                            </p:childTnLst>
                          </p:cTn>
                        </p:par>
                        <p:par>
                          <p:cTn id="140" fill="hold">
                            <p:stCondLst>
                              <p:cond delay="15500"/>
                            </p:stCondLst>
                            <p:childTnLst>
                              <p:par>
                                <p:cTn id="141" presetID="16" presetClass="entr" presetSubtype="21" fill="hold" grpId="0" nodeType="afterEffect">
                                  <p:stCondLst>
                                    <p:cond delay="0"/>
                                  </p:stCondLst>
                                  <p:childTnLst>
                                    <p:set>
                                      <p:cBhvr>
                                        <p:cTn id="142" dur="1" fill="hold">
                                          <p:stCondLst>
                                            <p:cond delay="0"/>
                                          </p:stCondLst>
                                        </p:cTn>
                                        <p:tgtEl>
                                          <p:spTgt spid="291"/>
                                        </p:tgtEl>
                                        <p:attrNameLst>
                                          <p:attrName>style.visibility</p:attrName>
                                        </p:attrNameLst>
                                      </p:cBhvr>
                                      <p:to>
                                        <p:strVal val="visible"/>
                                      </p:to>
                                    </p:set>
                                    <p:animEffect transition="in" filter="barn(inVertical)">
                                      <p:cBhvr>
                                        <p:cTn id="143"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P spid="259" grpId="0" animBg="1"/>
      <p:bldP spid="261" grpId="0"/>
      <p:bldP spid="265" grpId="0" animBg="1"/>
      <p:bldP spid="266" grpId="0" animBg="1"/>
      <p:bldP spid="267" grpId="0" animBg="1"/>
      <p:bldP spid="269" grpId="0"/>
      <p:bldP spid="271" grpId="0" animBg="1"/>
      <p:bldP spid="272" grpId="0" animBg="1"/>
      <p:bldP spid="273" grpId="0" animBg="1"/>
      <p:bldP spid="275" grpId="0"/>
      <p:bldP spid="277" grpId="0" animBg="1"/>
      <p:bldP spid="278" grpId="0" animBg="1"/>
      <p:bldP spid="279" grpId="0" animBg="1"/>
      <p:bldP spid="281" grpId="0"/>
      <p:bldP spid="282" grpId="0"/>
      <p:bldP spid="283" grpId="0"/>
      <p:bldP spid="284" grpId="0"/>
      <p:bldP spid="285" grpId="0"/>
      <p:bldP spid="287" grpId="0"/>
      <p:bldP spid="288" grpId="0"/>
      <p:bldP spid="290" grpId="0"/>
      <p:bldP spid="2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V="1">
            <a:off x="-7937" y="2719986"/>
            <a:ext cx="5081715" cy="864000"/>
            <a:chOff x="-3715806" y="1435673"/>
            <a:chExt cx="5611740" cy="953787"/>
          </a:xfrm>
        </p:grpSpPr>
        <p:grpSp>
          <p:nvGrpSpPr>
            <p:cNvPr id="3" name="组合 2"/>
            <p:cNvGrpSpPr/>
            <p:nvPr/>
          </p:nvGrpSpPr>
          <p:grpSpPr>
            <a:xfrm>
              <a:off x="-3715806" y="1435673"/>
              <a:ext cx="5611740" cy="953787"/>
              <a:chOff x="-3715806" y="1435673"/>
              <a:chExt cx="5611740" cy="953787"/>
            </a:xfrm>
          </p:grpSpPr>
          <p:sp>
            <p:nvSpPr>
              <p:cNvPr id="5" name="矩形 4"/>
              <p:cNvSpPr>
                <a:spLocks/>
              </p:cNvSpPr>
              <p:nvPr/>
            </p:nvSpPr>
            <p:spPr>
              <a:xfrm>
                <a:off x="-3715806" y="2279389"/>
                <a:ext cx="5168127" cy="108000"/>
              </a:xfrm>
              <a:prstGeom prst="rect">
                <a:avLst/>
              </a:prstGeom>
              <a:solidFill>
                <a:srgbClr val="0075C2"/>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a:spLocks noChangeAspect="1"/>
              </p:cNvSpPr>
              <p:nvPr/>
            </p:nvSpPr>
            <p:spPr>
              <a:xfrm>
                <a:off x="942150" y="1435673"/>
                <a:ext cx="953784" cy="953787"/>
              </a:xfrm>
              <a:prstGeom prst="ellipse">
                <a:avLst/>
              </a:prstGeom>
              <a:gradFill flip="none" rotWithShape="1">
                <a:gsLst>
                  <a:gs pos="100000">
                    <a:schemeClr val="bg1">
                      <a:shade val="67500"/>
                      <a:satMod val="115000"/>
                      <a:lumMod val="92000"/>
                      <a:lumOff val="8000"/>
                    </a:schemeClr>
                  </a:gs>
                  <a:gs pos="1250">
                    <a:schemeClr val="bg1">
                      <a:lumMod val="95000"/>
                    </a:schemeClr>
                  </a:gs>
                  <a:gs pos="47000">
                    <a:schemeClr val="bg1">
                      <a:shade val="100000"/>
                      <a:satMod val="115000"/>
                    </a:schemeClr>
                  </a:gs>
                </a:gsLst>
                <a:path path="circle">
                  <a:fillToRect l="100000" t="100000"/>
                </a:path>
                <a:tileRect r="-100000" b="-100000"/>
              </a:gra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a:spLocks noChangeAspect="1"/>
              </p:cNvSpPr>
              <p:nvPr/>
            </p:nvSpPr>
            <p:spPr>
              <a:xfrm>
                <a:off x="1025577" y="1512878"/>
                <a:ext cx="792977" cy="792980"/>
              </a:xfrm>
              <a:prstGeom prst="ellipse">
                <a:avLst/>
              </a:prstGeom>
              <a:noFill/>
              <a:ln w="19050">
                <a:solidFill>
                  <a:srgbClr val="0075C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flipV="1">
              <a:off x="1012677" y="1673678"/>
              <a:ext cx="827033" cy="475664"/>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点击添加</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文字模板</a:t>
              </a:r>
            </a:p>
          </p:txBody>
        </p:sp>
      </p:grpSp>
      <p:grpSp>
        <p:nvGrpSpPr>
          <p:cNvPr id="8" name="组合 7"/>
          <p:cNvGrpSpPr/>
          <p:nvPr/>
        </p:nvGrpSpPr>
        <p:grpSpPr>
          <a:xfrm>
            <a:off x="1" y="1512872"/>
            <a:ext cx="4572053" cy="864000"/>
            <a:chOff x="0" y="1435673"/>
            <a:chExt cx="5048891" cy="953787"/>
          </a:xfrm>
        </p:grpSpPr>
        <p:grpSp>
          <p:nvGrpSpPr>
            <p:cNvPr id="9" name="组合 8"/>
            <p:cNvGrpSpPr/>
            <p:nvPr/>
          </p:nvGrpSpPr>
          <p:grpSpPr>
            <a:xfrm>
              <a:off x="0" y="1435673"/>
              <a:ext cx="5048891" cy="953787"/>
              <a:chOff x="0" y="1435673"/>
              <a:chExt cx="5048891" cy="953787"/>
            </a:xfrm>
          </p:grpSpPr>
          <p:sp>
            <p:nvSpPr>
              <p:cNvPr id="11" name="矩形 10"/>
              <p:cNvSpPr>
                <a:spLocks/>
              </p:cNvSpPr>
              <p:nvPr/>
            </p:nvSpPr>
            <p:spPr>
              <a:xfrm>
                <a:off x="0" y="2279389"/>
                <a:ext cx="4611532" cy="108000"/>
              </a:xfrm>
              <a:prstGeom prst="rect">
                <a:avLst/>
              </a:prstGeom>
              <a:solidFill>
                <a:srgbClr val="0075C2"/>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a:spLocks noChangeAspect="1"/>
              </p:cNvSpPr>
              <p:nvPr/>
            </p:nvSpPr>
            <p:spPr>
              <a:xfrm>
                <a:off x="4095106" y="1435673"/>
                <a:ext cx="953785" cy="953787"/>
              </a:xfrm>
              <a:prstGeom prst="ellipse">
                <a:avLst/>
              </a:prstGeom>
              <a:gradFill flip="none" rotWithShape="1">
                <a:gsLst>
                  <a:gs pos="100000">
                    <a:schemeClr val="bg1">
                      <a:shade val="67500"/>
                      <a:satMod val="115000"/>
                      <a:lumMod val="92000"/>
                      <a:lumOff val="8000"/>
                    </a:schemeClr>
                  </a:gs>
                  <a:gs pos="1250">
                    <a:schemeClr val="bg1">
                      <a:lumMod val="95000"/>
                    </a:schemeClr>
                  </a:gs>
                  <a:gs pos="47000">
                    <a:schemeClr val="bg1">
                      <a:shade val="100000"/>
                      <a:satMod val="115000"/>
                    </a:schemeClr>
                  </a:gs>
                </a:gsLst>
                <a:path path="circle">
                  <a:fillToRect l="100000" t="100000"/>
                </a:path>
                <a:tileRect r="-100000" b="-100000"/>
              </a:gra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a:spLocks noChangeAspect="1"/>
              </p:cNvSpPr>
              <p:nvPr/>
            </p:nvSpPr>
            <p:spPr>
              <a:xfrm>
                <a:off x="4178535" y="1512878"/>
                <a:ext cx="792977" cy="792980"/>
              </a:xfrm>
              <a:prstGeom prst="ellipse">
                <a:avLst/>
              </a:prstGeom>
              <a:noFill/>
              <a:ln w="19050">
                <a:solidFill>
                  <a:srgbClr val="0075C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4165634" y="1673678"/>
              <a:ext cx="827033" cy="475664"/>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点击添加</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文字模板</a:t>
              </a:r>
            </a:p>
          </p:txBody>
        </p:sp>
      </p:grpSp>
      <p:grpSp>
        <p:nvGrpSpPr>
          <p:cNvPr id="14" name="组合 13"/>
          <p:cNvGrpSpPr/>
          <p:nvPr/>
        </p:nvGrpSpPr>
        <p:grpSpPr>
          <a:xfrm>
            <a:off x="-7937" y="1735177"/>
            <a:ext cx="6463607" cy="864000"/>
            <a:chOff x="-3715806" y="1435673"/>
            <a:chExt cx="7137755" cy="953787"/>
          </a:xfrm>
        </p:grpSpPr>
        <p:grpSp>
          <p:nvGrpSpPr>
            <p:cNvPr id="15" name="组合 14"/>
            <p:cNvGrpSpPr/>
            <p:nvPr/>
          </p:nvGrpSpPr>
          <p:grpSpPr>
            <a:xfrm>
              <a:off x="-3715806" y="1435673"/>
              <a:ext cx="7137755" cy="953787"/>
              <a:chOff x="-3715806" y="1435673"/>
              <a:chExt cx="7137755" cy="953787"/>
            </a:xfrm>
          </p:grpSpPr>
          <p:sp>
            <p:nvSpPr>
              <p:cNvPr id="17" name="矩形 16"/>
              <p:cNvSpPr>
                <a:spLocks/>
              </p:cNvSpPr>
              <p:nvPr/>
            </p:nvSpPr>
            <p:spPr>
              <a:xfrm>
                <a:off x="-3715806" y="2279389"/>
                <a:ext cx="6639046" cy="108000"/>
              </a:xfrm>
              <a:prstGeom prst="rect">
                <a:avLst/>
              </a:prstGeom>
              <a:solidFill>
                <a:srgbClr val="7BC143"/>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2468164" y="1435673"/>
                <a:ext cx="953785" cy="953787"/>
              </a:xfrm>
              <a:prstGeom prst="ellipse">
                <a:avLst/>
              </a:prstGeom>
              <a:gradFill flip="none" rotWithShape="1">
                <a:gsLst>
                  <a:gs pos="100000">
                    <a:schemeClr val="bg1">
                      <a:shade val="67500"/>
                      <a:satMod val="115000"/>
                      <a:lumMod val="92000"/>
                      <a:lumOff val="8000"/>
                    </a:schemeClr>
                  </a:gs>
                  <a:gs pos="1250">
                    <a:schemeClr val="bg1">
                      <a:lumMod val="95000"/>
                    </a:schemeClr>
                  </a:gs>
                  <a:gs pos="47000">
                    <a:schemeClr val="bg1">
                      <a:shade val="100000"/>
                      <a:satMod val="115000"/>
                    </a:schemeClr>
                  </a:gs>
                </a:gsLst>
                <a:path path="circle">
                  <a:fillToRect l="100000" t="100000"/>
                </a:path>
                <a:tileRect r="-100000" b="-100000"/>
              </a:gra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a:spLocks noChangeAspect="1"/>
              </p:cNvSpPr>
              <p:nvPr/>
            </p:nvSpPr>
            <p:spPr>
              <a:xfrm>
                <a:off x="2551593" y="1512878"/>
                <a:ext cx="792977" cy="792980"/>
              </a:xfrm>
              <a:prstGeom prst="ellipse">
                <a:avLst/>
              </a:prstGeom>
              <a:noFill/>
              <a:ln w="19050">
                <a:solidFill>
                  <a:srgbClr val="7BC14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2538692" y="1673678"/>
              <a:ext cx="827033" cy="475664"/>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点击添加</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文字模板</a:t>
              </a:r>
            </a:p>
          </p:txBody>
        </p:sp>
      </p:grpSp>
      <p:grpSp>
        <p:nvGrpSpPr>
          <p:cNvPr id="20" name="组合 19"/>
          <p:cNvGrpSpPr/>
          <p:nvPr/>
        </p:nvGrpSpPr>
        <p:grpSpPr>
          <a:xfrm flipV="1">
            <a:off x="-7937" y="2949951"/>
            <a:ext cx="3481162" cy="864000"/>
            <a:chOff x="-3715806" y="1435673"/>
            <a:chExt cx="3844244" cy="953787"/>
          </a:xfrm>
        </p:grpSpPr>
        <p:grpSp>
          <p:nvGrpSpPr>
            <p:cNvPr id="21" name="组合 20"/>
            <p:cNvGrpSpPr/>
            <p:nvPr/>
          </p:nvGrpSpPr>
          <p:grpSpPr>
            <a:xfrm>
              <a:off x="-3715806" y="1435673"/>
              <a:ext cx="3844244" cy="953787"/>
              <a:chOff x="-3715806" y="1435673"/>
              <a:chExt cx="3844244" cy="953787"/>
            </a:xfrm>
          </p:grpSpPr>
          <p:sp>
            <p:nvSpPr>
              <p:cNvPr id="23" name="矩形 22"/>
              <p:cNvSpPr>
                <a:spLocks/>
              </p:cNvSpPr>
              <p:nvPr/>
            </p:nvSpPr>
            <p:spPr>
              <a:xfrm>
                <a:off x="-3715806" y="2279389"/>
                <a:ext cx="3299646" cy="108000"/>
              </a:xfrm>
              <a:prstGeom prst="rect">
                <a:avLst/>
              </a:prstGeom>
              <a:solidFill>
                <a:srgbClr val="7BC143"/>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a:spLocks noChangeAspect="1"/>
              </p:cNvSpPr>
              <p:nvPr/>
            </p:nvSpPr>
            <p:spPr>
              <a:xfrm>
                <a:off x="-825347" y="1435673"/>
                <a:ext cx="953785" cy="953787"/>
              </a:xfrm>
              <a:prstGeom prst="ellipse">
                <a:avLst/>
              </a:prstGeom>
              <a:gradFill flip="none" rotWithShape="1">
                <a:gsLst>
                  <a:gs pos="100000">
                    <a:schemeClr val="bg1">
                      <a:shade val="67500"/>
                      <a:satMod val="115000"/>
                      <a:lumMod val="92000"/>
                      <a:lumOff val="8000"/>
                    </a:schemeClr>
                  </a:gs>
                  <a:gs pos="1250">
                    <a:schemeClr val="bg1">
                      <a:lumMod val="95000"/>
                    </a:schemeClr>
                  </a:gs>
                  <a:gs pos="47000">
                    <a:schemeClr val="bg1">
                      <a:shade val="100000"/>
                      <a:satMod val="115000"/>
                    </a:schemeClr>
                  </a:gs>
                </a:gsLst>
                <a:path path="circle">
                  <a:fillToRect l="100000" t="100000"/>
                </a:path>
                <a:tileRect r="-100000" b="-100000"/>
              </a:gra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741919" y="1512878"/>
                <a:ext cx="792977" cy="792980"/>
              </a:xfrm>
              <a:prstGeom prst="ellipse">
                <a:avLst/>
              </a:prstGeom>
              <a:noFill/>
              <a:ln w="19050">
                <a:solidFill>
                  <a:srgbClr val="7BC14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flipV="1">
              <a:off x="-754819" y="1673678"/>
              <a:ext cx="827033" cy="475664"/>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点击添加</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文字模板</a:t>
              </a:r>
            </a:p>
          </p:txBody>
        </p:sp>
      </p:grpSp>
      <p:grpSp>
        <p:nvGrpSpPr>
          <p:cNvPr id="26" name="组合 25"/>
          <p:cNvGrpSpPr/>
          <p:nvPr/>
        </p:nvGrpSpPr>
        <p:grpSpPr>
          <a:xfrm>
            <a:off x="1" y="1302987"/>
            <a:ext cx="3098766" cy="864000"/>
            <a:chOff x="0" y="1435673"/>
            <a:chExt cx="3421949" cy="953787"/>
          </a:xfrm>
        </p:grpSpPr>
        <p:grpSp>
          <p:nvGrpSpPr>
            <p:cNvPr id="27" name="组合 26"/>
            <p:cNvGrpSpPr/>
            <p:nvPr/>
          </p:nvGrpSpPr>
          <p:grpSpPr>
            <a:xfrm>
              <a:off x="0" y="1435673"/>
              <a:ext cx="3421949" cy="953787"/>
              <a:chOff x="0" y="1435673"/>
              <a:chExt cx="3421949" cy="953787"/>
            </a:xfrm>
          </p:grpSpPr>
          <p:sp>
            <p:nvSpPr>
              <p:cNvPr id="29" name="矩形 28"/>
              <p:cNvSpPr>
                <a:spLocks/>
              </p:cNvSpPr>
              <p:nvPr/>
            </p:nvSpPr>
            <p:spPr>
              <a:xfrm>
                <a:off x="0" y="2279389"/>
                <a:ext cx="2915816" cy="108000"/>
              </a:xfrm>
              <a:prstGeom prst="rect">
                <a:avLst/>
              </a:prstGeom>
              <a:solidFill>
                <a:srgbClr val="7BC143"/>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a:spLocks noChangeAspect="1"/>
              </p:cNvSpPr>
              <p:nvPr/>
            </p:nvSpPr>
            <p:spPr>
              <a:xfrm>
                <a:off x="2468164" y="1435673"/>
                <a:ext cx="953785" cy="953787"/>
              </a:xfrm>
              <a:prstGeom prst="ellipse">
                <a:avLst/>
              </a:prstGeom>
              <a:gradFill flip="none" rotWithShape="1">
                <a:gsLst>
                  <a:gs pos="100000">
                    <a:schemeClr val="bg1">
                      <a:shade val="67500"/>
                      <a:satMod val="115000"/>
                      <a:lumMod val="92000"/>
                      <a:lumOff val="8000"/>
                    </a:schemeClr>
                  </a:gs>
                  <a:gs pos="1250">
                    <a:schemeClr val="bg1">
                      <a:lumMod val="95000"/>
                    </a:schemeClr>
                  </a:gs>
                  <a:gs pos="47000">
                    <a:schemeClr val="bg1">
                      <a:shade val="100000"/>
                      <a:satMod val="115000"/>
                    </a:schemeClr>
                  </a:gs>
                </a:gsLst>
                <a:path path="circle">
                  <a:fillToRect l="100000" t="100000"/>
                </a:path>
                <a:tileRect r="-100000" b="-100000"/>
              </a:gra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a:off x="2551593" y="1512878"/>
                <a:ext cx="792977" cy="792980"/>
              </a:xfrm>
              <a:prstGeom prst="ellipse">
                <a:avLst/>
              </a:prstGeom>
              <a:noFill/>
              <a:ln w="19050">
                <a:solidFill>
                  <a:srgbClr val="7BC14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TextBox 27"/>
            <p:cNvSpPr txBox="1"/>
            <p:nvPr/>
          </p:nvSpPr>
          <p:spPr>
            <a:xfrm>
              <a:off x="2538692" y="1673678"/>
              <a:ext cx="827033" cy="475664"/>
            </a:xfrm>
            <a:prstGeom prst="rect">
              <a:avLst/>
            </a:prstGeom>
            <a:noFill/>
          </p:spPr>
          <p:txBody>
            <a:bodyPr wrap="none" rtlCol="0">
              <a:spAutoFit/>
            </a:bodyPr>
            <a:lstStyle/>
            <a:p>
              <a:pPr algn="ctr"/>
              <a:r>
                <a:rPr lang="zh-CN" altLang="en-US" sz="1100" dirty="0">
                  <a:latin typeface="微软雅黑" panose="020B0503020204020204" pitchFamily="34" charset="-122"/>
                  <a:ea typeface="微软雅黑" panose="020B0503020204020204" pitchFamily="34" charset="-122"/>
                </a:rPr>
                <a:t>点击添加</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文字模板</a:t>
              </a:r>
            </a:p>
          </p:txBody>
        </p:sp>
      </p:grpSp>
      <p:sp>
        <p:nvSpPr>
          <p:cNvPr id="32" name="Rectangle 28"/>
          <p:cNvSpPr>
            <a:spLocks noChangeArrowheads="1"/>
          </p:cNvSpPr>
          <p:nvPr/>
        </p:nvSpPr>
        <p:spPr bwMode="auto">
          <a:xfrm>
            <a:off x="2193346" y="762897"/>
            <a:ext cx="1335838" cy="41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08" tIns="41403" rIns="82808" bIns="41403">
            <a:spAutoFit/>
          </a:bodyPr>
          <a:lstStyle/>
          <a:p>
            <a:pPr fontAlgn="base">
              <a:spcBef>
                <a:spcPct val="0"/>
              </a:spcBef>
              <a:spcAft>
                <a:spcPct val="0"/>
              </a:spcAft>
            </a:pPr>
            <a:r>
              <a:rPr lang="zh-CN" altLang="en-US" sz="1100" dirty="0">
                <a:latin typeface="微软雅黑" pitchFamily="34" charset="-122"/>
                <a:ea typeface="微软雅黑" pitchFamily="34" charset="-122"/>
              </a:rPr>
              <a:t>单击此处添加文字</a:t>
            </a:r>
          </a:p>
          <a:p>
            <a:pPr fontAlgn="base">
              <a:spcBef>
                <a:spcPct val="0"/>
              </a:spcBef>
              <a:spcAft>
                <a:spcPct val="0"/>
              </a:spcAft>
            </a:pPr>
            <a:r>
              <a:rPr lang="zh-CN" altLang="en-US" sz="1100" dirty="0">
                <a:latin typeface="微软雅黑" pitchFamily="34" charset="-122"/>
                <a:ea typeface="微软雅黑" pitchFamily="34" charset="-122"/>
              </a:rPr>
              <a:t>单击此处添加文字</a:t>
            </a:r>
          </a:p>
        </p:txBody>
      </p:sp>
      <p:grpSp>
        <p:nvGrpSpPr>
          <p:cNvPr id="33" name="组合 32"/>
          <p:cNvGrpSpPr/>
          <p:nvPr/>
        </p:nvGrpSpPr>
        <p:grpSpPr>
          <a:xfrm>
            <a:off x="2270800" y="1179712"/>
            <a:ext cx="1181876" cy="69221"/>
            <a:chOff x="2496545" y="1309300"/>
            <a:chExt cx="1305139" cy="76414"/>
          </a:xfrm>
          <a:solidFill>
            <a:schemeClr val="bg1">
              <a:lumMod val="65000"/>
            </a:schemeClr>
          </a:solidFill>
        </p:grpSpPr>
        <p:sp>
          <p:nvSpPr>
            <p:cNvPr id="34" name="矩形 33"/>
            <p:cNvSpPr/>
            <p:nvPr/>
          </p:nvSpPr>
          <p:spPr>
            <a:xfrm>
              <a:off x="2496545" y="1309300"/>
              <a:ext cx="1305139" cy="2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flipV="1">
              <a:off x="2771800" y="1326820"/>
              <a:ext cx="181742" cy="58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Rectangle 28"/>
          <p:cNvSpPr>
            <a:spLocks noChangeArrowheads="1"/>
          </p:cNvSpPr>
          <p:nvPr/>
        </p:nvSpPr>
        <p:spPr bwMode="auto">
          <a:xfrm>
            <a:off x="3646974" y="985141"/>
            <a:ext cx="1335838" cy="41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08" tIns="41403" rIns="82808" bIns="41403">
            <a:spAutoFit/>
          </a:bodyPr>
          <a:lstStyle/>
          <a:p>
            <a:pPr fontAlgn="base">
              <a:spcBef>
                <a:spcPct val="0"/>
              </a:spcBef>
              <a:spcAft>
                <a:spcPct val="0"/>
              </a:spcAft>
            </a:pPr>
            <a:r>
              <a:rPr lang="zh-CN" altLang="en-US" sz="1100" dirty="0">
                <a:latin typeface="微软雅黑" pitchFamily="34" charset="-122"/>
                <a:ea typeface="微软雅黑" pitchFamily="34" charset="-122"/>
              </a:rPr>
              <a:t>单击此处添加文字</a:t>
            </a:r>
          </a:p>
          <a:p>
            <a:pPr fontAlgn="base">
              <a:spcBef>
                <a:spcPct val="0"/>
              </a:spcBef>
              <a:spcAft>
                <a:spcPct val="0"/>
              </a:spcAft>
            </a:pPr>
            <a:r>
              <a:rPr lang="zh-CN" altLang="en-US" sz="1100" dirty="0">
                <a:latin typeface="微软雅黑" pitchFamily="34" charset="-122"/>
                <a:ea typeface="微软雅黑" pitchFamily="34" charset="-122"/>
              </a:rPr>
              <a:t>单击此处添加文字</a:t>
            </a:r>
          </a:p>
        </p:txBody>
      </p:sp>
      <p:grpSp>
        <p:nvGrpSpPr>
          <p:cNvPr id="37" name="组合 36"/>
          <p:cNvGrpSpPr/>
          <p:nvPr/>
        </p:nvGrpSpPr>
        <p:grpSpPr>
          <a:xfrm>
            <a:off x="3724427" y="1401957"/>
            <a:ext cx="1181876" cy="69221"/>
            <a:chOff x="2496545" y="1309300"/>
            <a:chExt cx="1305139" cy="76414"/>
          </a:xfrm>
          <a:solidFill>
            <a:schemeClr val="bg1">
              <a:lumMod val="65000"/>
            </a:schemeClr>
          </a:solidFill>
        </p:grpSpPr>
        <p:sp>
          <p:nvSpPr>
            <p:cNvPr id="38" name="矩形 37"/>
            <p:cNvSpPr/>
            <p:nvPr/>
          </p:nvSpPr>
          <p:spPr>
            <a:xfrm>
              <a:off x="2496545" y="1309300"/>
              <a:ext cx="1305139" cy="2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flipV="1">
              <a:off x="2771800" y="1326820"/>
              <a:ext cx="181742" cy="58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Rectangle 28"/>
          <p:cNvSpPr>
            <a:spLocks noChangeArrowheads="1"/>
          </p:cNvSpPr>
          <p:nvPr/>
        </p:nvSpPr>
        <p:spPr bwMode="auto">
          <a:xfrm>
            <a:off x="5478714" y="1189087"/>
            <a:ext cx="1335838" cy="41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08" tIns="41403" rIns="82808" bIns="41403">
            <a:spAutoFit/>
          </a:bodyPr>
          <a:lstStyle/>
          <a:p>
            <a:pPr fontAlgn="base">
              <a:spcBef>
                <a:spcPct val="0"/>
              </a:spcBef>
              <a:spcAft>
                <a:spcPct val="0"/>
              </a:spcAft>
            </a:pPr>
            <a:r>
              <a:rPr lang="zh-CN" altLang="en-US" sz="1100" dirty="0">
                <a:latin typeface="微软雅黑" pitchFamily="34" charset="-122"/>
                <a:ea typeface="微软雅黑" pitchFamily="34" charset="-122"/>
              </a:rPr>
              <a:t>单击此处添加文字</a:t>
            </a:r>
          </a:p>
          <a:p>
            <a:pPr fontAlgn="base">
              <a:spcBef>
                <a:spcPct val="0"/>
              </a:spcBef>
              <a:spcAft>
                <a:spcPct val="0"/>
              </a:spcAft>
            </a:pPr>
            <a:r>
              <a:rPr lang="zh-CN" altLang="en-US" sz="1100" dirty="0">
                <a:latin typeface="微软雅黑" pitchFamily="34" charset="-122"/>
                <a:ea typeface="微软雅黑" pitchFamily="34" charset="-122"/>
              </a:rPr>
              <a:t>单击此处添加文字</a:t>
            </a:r>
          </a:p>
        </p:txBody>
      </p:sp>
      <p:grpSp>
        <p:nvGrpSpPr>
          <p:cNvPr id="41" name="组合 40"/>
          <p:cNvGrpSpPr/>
          <p:nvPr/>
        </p:nvGrpSpPr>
        <p:grpSpPr>
          <a:xfrm>
            <a:off x="5556167" y="1605903"/>
            <a:ext cx="1181876" cy="69221"/>
            <a:chOff x="2496545" y="1309300"/>
            <a:chExt cx="1305139" cy="76414"/>
          </a:xfrm>
          <a:solidFill>
            <a:schemeClr val="bg1">
              <a:lumMod val="65000"/>
            </a:schemeClr>
          </a:solidFill>
        </p:grpSpPr>
        <p:sp>
          <p:nvSpPr>
            <p:cNvPr id="42" name="矩形 41"/>
            <p:cNvSpPr/>
            <p:nvPr/>
          </p:nvSpPr>
          <p:spPr>
            <a:xfrm>
              <a:off x="2496545" y="1309300"/>
              <a:ext cx="1305139" cy="2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flipV="1">
              <a:off x="2771800" y="1326820"/>
              <a:ext cx="181742" cy="58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Rectangle 28"/>
          <p:cNvSpPr>
            <a:spLocks noChangeArrowheads="1"/>
          </p:cNvSpPr>
          <p:nvPr/>
        </p:nvSpPr>
        <p:spPr bwMode="auto">
          <a:xfrm>
            <a:off x="3838071" y="3694668"/>
            <a:ext cx="1335838" cy="41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08" tIns="41403" rIns="82808" bIns="41403">
            <a:spAutoFit/>
          </a:bodyPr>
          <a:lstStyle/>
          <a:p>
            <a:pPr fontAlgn="base">
              <a:spcBef>
                <a:spcPct val="0"/>
              </a:spcBef>
              <a:spcAft>
                <a:spcPct val="0"/>
              </a:spcAft>
            </a:pPr>
            <a:r>
              <a:rPr lang="zh-CN" altLang="en-US" sz="1100" dirty="0">
                <a:latin typeface="微软雅黑" pitchFamily="34" charset="-122"/>
                <a:ea typeface="微软雅黑" pitchFamily="34" charset="-122"/>
              </a:rPr>
              <a:t>单击此处添加文字</a:t>
            </a:r>
          </a:p>
          <a:p>
            <a:pPr fontAlgn="base">
              <a:spcBef>
                <a:spcPct val="0"/>
              </a:spcBef>
              <a:spcAft>
                <a:spcPct val="0"/>
              </a:spcAft>
            </a:pPr>
            <a:r>
              <a:rPr lang="zh-CN" altLang="en-US" sz="1100" dirty="0">
                <a:latin typeface="微软雅黑" pitchFamily="34" charset="-122"/>
                <a:ea typeface="微软雅黑" pitchFamily="34" charset="-122"/>
              </a:rPr>
              <a:t>单击此处添加文字</a:t>
            </a:r>
          </a:p>
        </p:txBody>
      </p:sp>
      <p:grpSp>
        <p:nvGrpSpPr>
          <p:cNvPr id="45" name="组合 44"/>
          <p:cNvGrpSpPr/>
          <p:nvPr/>
        </p:nvGrpSpPr>
        <p:grpSpPr>
          <a:xfrm flipH="1" flipV="1">
            <a:off x="3915526" y="3651242"/>
            <a:ext cx="1181876" cy="69221"/>
            <a:chOff x="2496545" y="1309300"/>
            <a:chExt cx="1305139" cy="76414"/>
          </a:xfrm>
          <a:solidFill>
            <a:schemeClr val="bg1">
              <a:lumMod val="65000"/>
            </a:schemeClr>
          </a:solidFill>
        </p:grpSpPr>
        <p:sp>
          <p:nvSpPr>
            <p:cNvPr id="46" name="矩形 45"/>
            <p:cNvSpPr/>
            <p:nvPr/>
          </p:nvSpPr>
          <p:spPr>
            <a:xfrm>
              <a:off x="2496545" y="1309300"/>
              <a:ext cx="1305139" cy="2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flipV="1">
              <a:off x="2771800" y="1326820"/>
              <a:ext cx="181742" cy="58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Rectangle 28"/>
          <p:cNvSpPr>
            <a:spLocks noChangeArrowheads="1"/>
          </p:cNvSpPr>
          <p:nvPr/>
        </p:nvSpPr>
        <p:spPr bwMode="auto">
          <a:xfrm>
            <a:off x="2255815" y="3932834"/>
            <a:ext cx="1335838" cy="41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08" tIns="41403" rIns="82808" bIns="41403">
            <a:spAutoFit/>
          </a:bodyPr>
          <a:lstStyle/>
          <a:p>
            <a:pPr fontAlgn="base">
              <a:spcBef>
                <a:spcPct val="0"/>
              </a:spcBef>
              <a:spcAft>
                <a:spcPct val="0"/>
              </a:spcAft>
            </a:pPr>
            <a:r>
              <a:rPr lang="zh-CN" altLang="en-US" sz="1100" dirty="0">
                <a:latin typeface="微软雅黑" pitchFamily="34" charset="-122"/>
                <a:ea typeface="微软雅黑" pitchFamily="34" charset="-122"/>
              </a:rPr>
              <a:t>单击此处添加文字</a:t>
            </a:r>
          </a:p>
          <a:p>
            <a:pPr fontAlgn="base">
              <a:spcBef>
                <a:spcPct val="0"/>
              </a:spcBef>
              <a:spcAft>
                <a:spcPct val="0"/>
              </a:spcAft>
            </a:pPr>
            <a:r>
              <a:rPr lang="zh-CN" altLang="en-US" sz="1100" dirty="0">
                <a:latin typeface="微软雅黑" pitchFamily="34" charset="-122"/>
                <a:ea typeface="微软雅黑" pitchFamily="34" charset="-122"/>
              </a:rPr>
              <a:t>单击此处添加文字</a:t>
            </a:r>
          </a:p>
        </p:txBody>
      </p:sp>
      <p:grpSp>
        <p:nvGrpSpPr>
          <p:cNvPr id="49" name="组合 48"/>
          <p:cNvGrpSpPr/>
          <p:nvPr/>
        </p:nvGrpSpPr>
        <p:grpSpPr>
          <a:xfrm flipH="1" flipV="1">
            <a:off x="2333269" y="3889407"/>
            <a:ext cx="1181876" cy="69221"/>
            <a:chOff x="2496545" y="1309300"/>
            <a:chExt cx="1305139" cy="76414"/>
          </a:xfrm>
          <a:solidFill>
            <a:schemeClr val="bg1">
              <a:lumMod val="65000"/>
            </a:schemeClr>
          </a:solidFill>
        </p:grpSpPr>
        <p:sp>
          <p:nvSpPr>
            <p:cNvPr id="50" name="矩形 49"/>
            <p:cNvSpPr/>
            <p:nvPr/>
          </p:nvSpPr>
          <p:spPr>
            <a:xfrm>
              <a:off x="2496545" y="1309300"/>
              <a:ext cx="1305139" cy="2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nvSpPr>
          <p:spPr>
            <a:xfrm flipV="1">
              <a:off x="2771800" y="1326820"/>
              <a:ext cx="181742" cy="58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146" name="Picture 2" descr="C:\Users\Thinkpad\Desktop\医疗PNG\·_0000_图层-36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948264" y="3049660"/>
            <a:ext cx="1673044" cy="146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136553"/>
      </p:ext>
    </p:extLst>
  </p:cSld>
  <p:clrMapOvr>
    <a:masterClrMapping/>
  </p:clrMapOvr>
  <mc:AlternateContent xmlns:mc="http://schemas.openxmlformats.org/markup-compatibility/2006" xmlns:p14="http://schemas.microsoft.com/office/powerpoint/2010/main">
    <mc:Choice Requires="p14">
      <p:transition spd="slow" p14:dur="1600" advClick="0" advTm="4000">
        <p14:prism isInverted="1"/>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50" fill="hold">
                                          <p:stCondLst>
                                            <p:cond delay="0"/>
                                          </p:stCondLst>
                                        </p:cTn>
                                        <p:tgtEl>
                                          <p:spTgt spid="33"/>
                                        </p:tgtEl>
                                        <p:attrNameLst>
                                          <p:attrName>r</p:attrName>
                                        </p:attrNameLst>
                                      </p:cBhvr>
                                    </p:animRot>
                                    <p:animRot by="-240000">
                                      <p:cBhvr>
                                        <p:cTn id="20" dur="100" fill="hold">
                                          <p:stCondLst>
                                            <p:cond delay="100"/>
                                          </p:stCondLst>
                                        </p:cTn>
                                        <p:tgtEl>
                                          <p:spTgt spid="33"/>
                                        </p:tgtEl>
                                        <p:attrNameLst>
                                          <p:attrName>r</p:attrName>
                                        </p:attrNameLst>
                                      </p:cBhvr>
                                    </p:animRot>
                                    <p:animRot by="240000">
                                      <p:cBhvr>
                                        <p:cTn id="21" dur="100" fill="hold">
                                          <p:stCondLst>
                                            <p:cond delay="200"/>
                                          </p:stCondLst>
                                        </p:cTn>
                                        <p:tgtEl>
                                          <p:spTgt spid="33"/>
                                        </p:tgtEl>
                                        <p:attrNameLst>
                                          <p:attrName>r</p:attrName>
                                        </p:attrNameLst>
                                      </p:cBhvr>
                                    </p:animRot>
                                    <p:animRot by="-240000">
                                      <p:cBhvr>
                                        <p:cTn id="22" dur="100" fill="hold">
                                          <p:stCondLst>
                                            <p:cond delay="300"/>
                                          </p:stCondLst>
                                        </p:cTn>
                                        <p:tgtEl>
                                          <p:spTgt spid="33"/>
                                        </p:tgtEl>
                                        <p:attrNameLst>
                                          <p:attrName>r</p:attrName>
                                        </p:attrNameLst>
                                      </p:cBhvr>
                                    </p:animRot>
                                    <p:animRot by="120000">
                                      <p:cBhvr>
                                        <p:cTn id="23" dur="100" fill="hold">
                                          <p:stCondLst>
                                            <p:cond delay="400"/>
                                          </p:stCondLst>
                                        </p:cTn>
                                        <p:tgtEl>
                                          <p:spTgt spid="33"/>
                                        </p:tgtEl>
                                        <p:attrNameLst>
                                          <p:attrName>r</p:attrName>
                                        </p:attrNameLst>
                                      </p:cBhvr>
                                    </p:animRot>
                                  </p:childTnLst>
                                </p:cTn>
                              </p:par>
                            </p:childTnLst>
                          </p:cTn>
                        </p:par>
                        <p:par>
                          <p:cTn id="24" fill="hold">
                            <p:stCondLst>
                              <p:cond delay="2000"/>
                            </p:stCondLst>
                            <p:childTnLst>
                              <p:par>
                                <p:cTn id="25" presetID="18" presetClass="entr" presetSubtype="9"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strips(upLeft)">
                                      <p:cBhvr>
                                        <p:cTn id="27" dur="500"/>
                                        <p:tgtEl>
                                          <p:spTgt spid="32"/>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32" presetClass="emph" presetSubtype="0" fill="hold" nodeType="afterEffect">
                                  <p:stCondLst>
                                    <p:cond delay="0"/>
                                  </p:stCondLst>
                                  <p:childTnLst>
                                    <p:animRot by="120000">
                                      <p:cBhvr>
                                        <p:cTn id="39" dur="50" fill="hold">
                                          <p:stCondLst>
                                            <p:cond delay="0"/>
                                          </p:stCondLst>
                                        </p:cTn>
                                        <p:tgtEl>
                                          <p:spTgt spid="37"/>
                                        </p:tgtEl>
                                        <p:attrNameLst>
                                          <p:attrName>r</p:attrName>
                                        </p:attrNameLst>
                                      </p:cBhvr>
                                    </p:animRot>
                                    <p:animRot by="-240000">
                                      <p:cBhvr>
                                        <p:cTn id="40" dur="100" fill="hold">
                                          <p:stCondLst>
                                            <p:cond delay="100"/>
                                          </p:stCondLst>
                                        </p:cTn>
                                        <p:tgtEl>
                                          <p:spTgt spid="37"/>
                                        </p:tgtEl>
                                        <p:attrNameLst>
                                          <p:attrName>r</p:attrName>
                                        </p:attrNameLst>
                                      </p:cBhvr>
                                    </p:animRot>
                                    <p:animRot by="240000">
                                      <p:cBhvr>
                                        <p:cTn id="41" dur="100" fill="hold">
                                          <p:stCondLst>
                                            <p:cond delay="200"/>
                                          </p:stCondLst>
                                        </p:cTn>
                                        <p:tgtEl>
                                          <p:spTgt spid="37"/>
                                        </p:tgtEl>
                                        <p:attrNameLst>
                                          <p:attrName>r</p:attrName>
                                        </p:attrNameLst>
                                      </p:cBhvr>
                                    </p:animRot>
                                    <p:animRot by="-240000">
                                      <p:cBhvr>
                                        <p:cTn id="42" dur="100" fill="hold">
                                          <p:stCondLst>
                                            <p:cond delay="300"/>
                                          </p:stCondLst>
                                        </p:cTn>
                                        <p:tgtEl>
                                          <p:spTgt spid="37"/>
                                        </p:tgtEl>
                                        <p:attrNameLst>
                                          <p:attrName>r</p:attrName>
                                        </p:attrNameLst>
                                      </p:cBhvr>
                                    </p:animRot>
                                    <p:animRot by="120000">
                                      <p:cBhvr>
                                        <p:cTn id="43" dur="100" fill="hold">
                                          <p:stCondLst>
                                            <p:cond delay="400"/>
                                          </p:stCondLst>
                                        </p:cTn>
                                        <p:tgtEl>
                                          <p:spTgt spid="37"/>
                                        </p:tgtEl>
                                        <p:attrNameLst>
                                          <p:attrName>r</p:attrName>
                                        </p:attrNameLst>
                                      </p:cBhvr>
                                    </p:animRot>
                                  </p:childTnLst>
                                </p:cTn>
                              </p:par>
                            </p:childTnLst>
                          </p:cTn>
                        </p:par>
                        <p:par>
                          <p:cTn id="44" fill="hold">
                            <p:stCondLst>
                              <p:cond delay="4000"/>
                            </p:stCondLst>
                            <p:childTnLst>
                              <p:par>
                                <p:cTn id="45" presetID="18" presetClass="entr" presetSubtype="9"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strips(upLeft)">
                                      <p:cBhvr>
                                        <p:cTn id="47" dur="500"/>
                                        <p:tgtEl>
                                          <p:spTgt spid="36"/>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5000"/>
                            </p:stCondLst>
                            <p:childTnLst>
                              <p:par>
                                <p:cTn id="53" presetID="2" presetClass="entr" presetSubtype="1"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0-#ppt_h/2"/>
                                          </p:val>
                                        </p:tav>
                                        <p:tav tm="100000">
                                          <p:val>
                                            <p:strVal val="#ppt_y"/>
                                          </p:val>
                                        </p:tav>
                                      </p:tavLst>
                                    </p:anim>
                                  </p:childTnLst>
                                </p:cTn>
                              </p:par>
                            </p:childTnLst>
                          </p:cTn>
                        </p:par>
                        <p:par>
                          <p:cTn id="57" fill="hold">
                            <p:stCondLst>
                              <p:cond delay="5500"/>
                            </p:stCondLst>
                            <p:childTnLst>
                              <p:par>
                                <p:cTn id="58" presetID="32" presetClass="emph" presetSubtype="0" fill="hold" nodeType="afterEffect">
                                  <p:stCondLst>
                                    <p:cond delay="0"/>
                                  </p:stCondLst>
                                  <p:childTnLst>
                                    <p:animRot by="120000">
                                      <p:cBhvr>
                                        <p:cTn id="59" dur="50" fill="hold">
                                          <p:stCondLst>
                                            <p:cond delay="0"/>
                                          </p:stCondLst>
                                        </p:cTn>
                                        <p:tgtEl>
                                          <p:spTgt spid="41"/>
                                        </p:tgtEl>
                                        <p:attrNameLst>
                                          <p:attrName>r</p:attrName>
                                        </p:attrNameLst>
                                      </p:cBhvr>
                                    </p:animRot>
                                    <p:animRot by="-240000">
                                      <p:cBhvr>
                                        <p:cTn id="60" dur="100" fill="hold">
                                          <p:stCondLst>
                                            <p:cond delay="100"/>
                                          </p:stCondLst>
                                        </p:cTn>
                                        <p:tgtEl>
                                          <p:spTgt spid="41"/>
                                        </p:tgtEl>
                                        <p:attrNameLst>
                                          <p:attrName>r</p:attrName>
                                        </p:attrNameLst>
                                      </p:cBhvr>
                                    </p:animRot>
                                    <p:animRot by="240000">
                                      <p:cBhvr>
                                        <p:cTn id="61" dur="100" fill="hold">
                                          <p:stCondLst>
                                            <p:cond delay="200"/>
                                          </p:stCondLst>
                                        </p:cTn>
                                        <p:tgtEl>
                                          <p:spTgt spid="41"/>
                                        </p:tgtEl>
                                        <p:attrNameLst>
                                          <p:attrName>r</p:attrName>
                                        </p:attrNameLst>
                                      </p:cBhvr>
                                    </p:animRot>
                                    <p:animRot by="-240000">
                                      <p:cBhvr>
                                        <p:cTn id="62" dur="100" fill="hold">
                                          <p:stCondLst>
                                            <p:cond delay="300"/>
                                          </p:stCondLst>
                                        </p:cTn>
                                        <p:tgtEl>
                                          <p:spTgt spid="41"/>
                                        </p:tgtEl>
                                        <p:attrNameLst>
                                          <p:attrName>r</p:attrName>
                                        </p:attrNameLst>
                                      </p:cBhvr>
                                    </p:animRot>
                                    <p:animRot by="120000">
                                      <p:cBhvr>
                                        <p:cTn id="63" dur="100" fill="hold">
                                          <p:stCondLst>
                                            <p:cond delay="400"/>
                                          </p:stCondLst>
                                        </p:cTn>
                                        <p:tgtEl>
                                          <p:spTgt spid="41"/>
                                        </p:tgtEl>
                                        <p:attrNameLst>
                                          <p:attrName>r</p:attrName>
                                        </p:attrNameLst>
                                      </p:cBhvr>
                                    </p:animRot>
                                  </p:childTnLst>
                                </p:cTn>
                              </p:par>
                            </p:childTnLst>
                          </p:cTn>
                        </p:par>
                        <p:par>
                          <p:cTn id="64" fill="hold">
                            <p:stCondLst>
                              <p:cond delay="6000"/>
                            </p:stCondLst>
                            <p:childTnLst>
                              <p:par>
                                <p:cTn id="65" presetID="18" presetClass="entr" presetSubtype="9"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strips(upLeft)">
                                      <p:cBhvr>
                                        <p:cTn id="67" dur="500"/>
                                        <p:tgtEl>
                                          <p:spTgt spid="40"/>
                                        </p:tgtEl>
                                      </p:cBhvr>
                                    </p:animEffect>
                                  </p:childTnLst>
                                </p:cTn>
                              </p:par>
                            </p:childTnLst>
                          </p:cTn>
                        </p:par>
                        <p:par>
                          <p:cTn id="68" fill="hold">
                            <p:stCondLst>
                              <p:cond delay="6500"/>
                            </p:stCondLst>
                            <p:childTnLst>
                              <p:par>
                                <p:cTn id="69" presetID="22" presetClass="entr" presetSubtype="8"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500"/>
                                        <p:tgtEl>
                                          <p:spTgt spid="2"/>
                                        </p:tgtEl>
                                      </p:cBhvr>
                                    </p:animEffect>
                                  </p:childTnLst>
                                </p:cTn>
                              </p:par>
                            </p:childTnLst>
                          </p:cTn>
                        </p:par>
                        <p:par>
                          <p:cTn id="72" fill="hold">
                            <p:stCondLst>
                              <p:cond delay="7000"/>
                            </p:stCondLst>
                            <p:childTnLst>
                              <p:par>
                                <p:cTn id="73" presetID="2" presetClass="entr" presetSubtype="4"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ppt_x"/>
                                          </p:val>
                                        </p:tav>
                                        <p:tav tm="100000">
                                          <p:val>
                                            <p:strVal val="#ppt_x"/>
                                          </p:val>
                                        </p:tav>
                                      </p:tavLst>
                                    </p:anim>
                                    <p:anim calcmode="lin" valueType="num">
                                      <p:cBhvr additive="base">
                                        <p:cTn id="76" dur="500" fill="hold"/>
                                        <p:tgtEl>
                                          <p:spTgt spid="45"/>
                                        </p:tgtEl>
                                        <p:attrNameLst>
                                          <p:attrName>ppt_y</p:attrName>
                                        </p:attrNameLst>
                                      </p:cBhvr>
                                      <p:tavLst>
                                        <p:tav tm="0">
                                          <p:val>
                                            <p:strVal val="1+#ppt_h/2"/>
                                          </p:val>
                                        </p:tav>
                                        <p:tav tm="100000">
                                          <p:val>
                                            <p:strVal val="#ppt_y"/>
                                          </p:val>
                                        </p:tav>
                                      </p:tavLst>
                                    </p:anim>
                                  </p:childTnLst>
                                </p:cTn>
                              </p:par>
                            </p:childTnLst>
                          </p:cTn>
                        </p:par>
                        <p:par>
                          <p:cTn id="77" fill="hold">
                            <p:stCondLst>
                              <p:cond delay="7500"/>
                            </p:stCondLst>
                            <p:childTnLst>
                              <p:par>
                                <p:cTn id="78" presetID="32" presetClass="emph" presetSubtype="0" fill="hold" nodeType="afterEffect">
                                  <p:stCondLst>
                                    <p:cond delay="0"/>
                                  </p:stCondLst>
                                  <p:childTnLst>
                                    <p:animRot by="120000">
                                      <p:cBhvr>
                                        <p:cTn id="79" dur="50" fill="hold">
                                          <p:stCondLst>
                                            <p:cond delay="0"/>
                                          </p:stCondLst>
                                        </p:cTn>
                                        <p:tgtEl>
                                          <p:spTgt spid="45"/>
                                        </p:tgtEl>
                                        <p:attrNameLst>
                                          <p:attrName>r</p:attrName>
                                        </p:attrNameLst>
                                      </p:cBhvr>
                                    </p:animRot>
                                    <p:animRot by="-240000">
                                      <p:cBhvr>
                                        <p:cTn id="80" dur="100" fill="hold">
                                          <p:stCondLst>
                                            <p:cond delay="100"/>
                                          </p:stCondLst>
                                        </p:cTn>
                                        <p:tgtEl>
                                          <p:spTgt spid="45"/>
                                        </p:tgtEl>
                                        <p:attrNameLst>
                                          <p:attrName>r</p:attrName>
                                        </p:attrNameLst>
                                      </p:cBhvr>
                                    </p:animRot>
                                    <p:animRot by="240000">
                                      <p:cBhvr>
                                        <p:cTn id="81" dur="100" fill="hold">
                                          <p:stCondLst>
                                            <p:cond delay="200"/>
                                          </p:stCondLst>
                                        </p:cTn>
                                        <p:tgtEl>
                                          <p:spTgt spid="45"/>
                                        </p:tgtEl>
                                        <p:attrNameLst>
                                          <p:attrName>r</p:attrName>
                                        </p:attrNameLst>
                                      </p:cBhvr>
                                    </p:animRot>
                                    <p:animRot by="-240000">
                                      <p:cBhvr>
                                        <p:cTn id="82" dur="100" fill="hold">
                                          <p:stCondLst>
                                            <p:cond delay="300"/>
                                          </p:stCondLst>
                                        </p:cTn>
                                        <p:tgtEl>
                                          <p:spTgt spid="45"/>
                                        </p:tgtEl>
                                        <p:attrNameLst>
                                          <p:attrName>r</p:attrName>
                                        </p:attrNameLst>
                                      </p:cBhvr>
                                    </p:animRot>
                                    <p:animRot by="120000">
                                      <p:cBhvr>
                                        <p:cTn id="83" dur="100" fill="hold">
                                          <p:stCondLst>
                                            <p:cond delay="400"/>
                                          </p:stCondLst>
                                        </p:cTn>
                                        <p:tgtEl>
                                          <p:spTgt spid="45"/>
                                        </p:tgtEl>
                                        <p:attrNameLst>
                                          <p:attrName>r</p:attrName>
                                        </p:attrNameLst>
                                      </p:cBhvr>
                                    </p:animRot>
                                  </p:childTnLst>
                                </p:cTn>
                              </p:par>
                            </p:childTnLst>
                          </p:cTn>
                        </p:par>
                        <p:par>
                          <p:cTn id="84" fill="hold">
                            <p:stCondLst>
                              <p:cond delay="8000"/>
                            </p:stCondLst>
                            <p:childTnLst>
                              <p:par>
                                <p:cTn id="85" presetID="18" presetClass="entr" presetSubtype="9"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upLeft)">
                                      <p:cBhvr>
                                        <p:cTn id="87" dur="500"/>
                                        <p:tgtEl>
                                          <p:spTgt spid="44"/>
                                        </p:tgtEl>
                                      </p:cBhvr>
                                    </p:animEffect>
                                  </p:childTnLst>
                                </p:cTn>
                              </p:par>
                            </p:childTnLst>
                          </p:cTn>
                        </p:par>
                        <p:par>
                          <p:cTn id="88" fill="hold">
                            <p:stCondLst>
                              <p:cond delay="8500"/>
                            </p:stCondLst>
                            <p:childTnLst>
                              <p:par>
                                <p:cTn id="89" presetID="22" presetClass="entr" presetSubtype="8" fill="hold"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childTnLst>
                          </p:cTn>
                        </p:par>
                        <p:par>
                          <p:cTn id="92" fill="hold">
                            <p:stCondLst>
                              <p:cond delay="9000"/>
                            </p:stCondLst>
                            <p:childTnLst>
                              <p:par>
                                <p:cTn id="93" presetID="2" presetClass="entr" presetSubtype="4" fill="hold" nodeType="after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childTnLst>
                          </p:cTn>
                        </p:par>
                        <p:par>
                          <p:cTn id="97" fill="hold">
                            <p:stCondLst>
                              <p:cond delay="9500"/>
                            </p:stCondLst>
                            <p:childTnLst>
                              <p:par>
                                <p:cTn id="98" presetID="32" presetClass="emph" presetSubtype="0" fill="hold" nodeType="afterEffect">
                                  <p:stCondLst>
                                    <p:cond delay="0"/>
                                  </p:stCondLst>
                                  <p:childTnLst>
                                    <p:animRot by="120000">
                                      <p:cBhvr>
                                        <p:cTn id="99" dur="50" fill="hold">
                                          <p:stCondLst>
                                            <p:cond delay="0"/>
                                          </p:stCondLst>
                                        </p:cTn>
                                        <p:tgtEl>
                                          <p:spTgt spid="49"/>
                                        </p:tgtEl>
                                        <p:attrNameLst>
                                          <p:attrName>r</p:attrName>
                                        </p:attrNameLst>
                                      </p:cBhvr>
                                    </p:animRot>
                                    <p:animRot by="-240000">
                                      <p:cBhvr>
                                        <p:cTn id="100" dur="100" fill="hold">
                                          <p:stCondLst>
                                            <p:cond delay="100"/>
                                          </p:stCondLst>
                                        </p:cTn>
                                        <p:tgtEl>
                                          <p:spTgt spid="49"/>
                                        </p:tgtEl>
                                        <p:attrNameLst>
                                          <p:attrName>r</p:attrName>
                                        </p:attrNameLst>
                                      </p:cBhvr>
                                    </p:animRot>
                                    <p:animRot by="240000">
                                      <p:cBhvr>
                                        <p:cTn id="101" dur="100" fill="hold">
                                          <p:stCondLst>
                                            <p:cond delay="200"/>
                                          </p:stCondLst>
                                        </p:cTn>
                                        <p:tgtEl>
                                          <p:spTgt spid="49"/>
                                        </p:tgtEl>
                                        <p:attrNameLst>
                                          <p:attrName>r</p:attrName>
                                        </p:attrNameLst>
                                      </p:cBhvr>
                                    </p:animRot>
                                    <p:animRot by="-240000">
                                      <p:cBhvr>
                                        <p:cTn id="102" dur="100" fill="hold">
                                          <p:stCondLst>
                                            <p:cond delay="300"/>
                                          </p:stCondLst>
                                        </p:cTn>
                                        <p:tgtEl>
                                          <p:spTgt spid="49"/>
                                        </p:tgtEl>
                                        <p:attrNameLst>
                                          <p:attrName>r</p:attrName>
                                        </p:attrNameLst>
                                      </p:cBhvr>
                                    </p:animRot>
                                    <p:animRot by="120000">
                                      <p:cBhvr>
                                        <p:cTn id="103" dur="100" fill="hold">
                                          <p:stCondLst>
                                            <p:cond delay="400"/>
                                          </p:stCondLst>
                                        </p:cTn>
                                        <p:tgtEl>
                                          <p:spTgt spid="49"/>
                                        </p:tgtEl>
                                        <p:attrNameLst>
                                          <p:attrName>r</p:attrName>
                                        </p:attrNameLst>
                                      </p:cBhvr>
                                    </p:animRot>
                                  </p:childTnLst>
                                </p:cTn>
                              </p:par>
                            </p:childTnLst>
                          </p:cTn>
                        </p:par>
                        <p:par>
                          <p:cTn id="104" fill="hold">
                            <p:stCondLst>
                              <p:cond delay="10000"/>
                            </p:stCondLst>
                            <p:childTnLst>
                              <p:par>
                                <p:cTn id="105" presetID="18" presetClass="entr" presetSubtype="9"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strips(upLeft)">
                                      <p:cBhvr>
                                        <p:cTn id="10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40" grpId="0"/>
      <p:bldP spid="44"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1790405" y="1960487"/>
            <a:ext cx="5563190" cy="707886"/>
          </a:xfrm>
          <a:prstGeom prst="rect">
            <a:avLst/>
          </a:prstGeom>
          <a:noFill/>
        </p:spPr>
        <p:txBody>
          <a:bodyPr wrap="none" rtlCol="0">
            <a:spAutoFit/>
          </a:bodyPr>
          <a:lstStyle/>
          <a:p>
            <a:r>
              <a:rPr lang="en-US" altLang="zh-CN" sz="4000" spc="-150" dirty="0">
                <a:solidFill>
                  <a:schemeClr val="bg2"/>
                </a:solidFill>
                <a:latin typeface="Tw Cen MT" pitchFamily="34" charset="0"/>
                <a:cs typeface="Arial" pitchFamily="34" charset="0"/>
              </a:rPr>
              <a:t>THANK YOU APPRECIATION</a:t>
            </a:r>
            <a:endParaRPr lang="zh-CN" altLang="en-US" sz="4000" spc="-150" dirty="0">
              <a:solidFill>
                <a:schemeClr val="bg2"/>
              </a:solidFill>
              <a:latin typeface="Tw Cen MT" pitchFamily="34" charset="0"/>
              <a:cs typeface="Arial" pitchFamily="34" charset="0"/>
            </a:endParaRPr>
          </a:p>
        </p:txBody>
      </p:sp>
      <p:cxnSp>
        <p:nvCxnSpPr>
          <p:cNvPr id="3" name="直接连接符 2"/>
          <p:cNvCxnSpPr/>
          <p:nvPr/>
        </p:nvCxnSpPr>
        <p:spPr>
          <a:xfrm>
            <a:off x="-828600" y="-26539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367644" y="1975727"/>
            <a:ext cx="6408712" cy="0"/>
          </a:xfrm>
          <a:prstGeom prst="line">
            <a:avLst/>
          </a:prstGeom>
          <a:ln w="95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331640" y="2680567"/>
            <a:ext cx="6480720" cy="0"/>
          </a:xfrm>
          <a:prstGeom prst="line">
            <a:avLst/>
          </a:prstGeom>
          <a:ln w="95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67744" y="304303"/>
            <a:ext cx="4822154" cy="1862048"/>
          </a:xfrm>
          <a:prstGeom prst="rect">
            <a:avLst/>
          </a:prstGeom>
          <a:noFill/>
        </p:spPr>
        <p:txBody>
          <a:bodyPr wrap="none" rtlCol="0">
            <a:spAutoFit/>
          </a:bodyPr>
          <a:lstStyle/>
          <a:p>
            <a:r>
              <a:rPr lang="en-US" altLang="zh-CN" sz="11500" b="1" spc="-150" dirty="0">
                <a:latin typeface="Tw Cen MT" pitchFamily="34" charset="0"/>
                <a:cs typeface="Arial" pitchFamily="34" charset="0"/>
              </a:rPr>
              <a:t>THA   K</a:t>
            </a:r>
            <a:endParaRPr lang="zh-CN" altLang="en-US" sz="11500" dirty="0">
              <a:latin typeface="Impact" pitchFamily="34" charset="0"/>
            </a:endParaRPr>
          </a:p>
        </p:txBody>
      </p:sp>
      <p:grpSp>
        <p:nvGrpSpPr>
          <p:cNvPr id="170" name="组合 169"/>
          <p:cNvGrpSpPr/>
          <p:nvPr/>
        </p:nvGrpSpPr>
        <p:grpSpPr>
          <a:xfrm>
            <a:off x="4939222" y="439445"/>
            <a:ext cx="1051973" cy="1309122"/>
            <a:chOff x="6738938" y="6561138"/>
            <a:chExt cx="285750" cy="355600"/>
          </a:xfrm>
          <a:solidFill>
            <a:schemeClr val="tx1"/>
          </a:solidFill>
        </p:grpSpPr>
        <p:sp>
          <p:nvSpPr>
            <p:cNvPr id="171" name="Freeform 56"/>
            <p:cNvSpPr>
              <a:spLocks/>
            </p:cNvSpPr>
            <p:nvPr/>
          </p:nvSpPr>
          <p:spPr bwMode="auto">
            <a:xfrm>
              <a:off x="6738938" y="6643688"/>
              <a:ext cx="285750" cy="203200"/>
            </a:xfrm>
            <a:custGeom>
              <a:avLst/>
              <a:gdLst>
                <a:gd name="T0" fmla="*/ 129 w 428"/>
                <a:gd name="T1" fmla="*/ 265 h 304"/>
                <a:gd name="T2" fmla="*/ 216 w 428"/>
                <a:gd name="T3" fmla="*/ 289 h 304"/>
                <a:gd name="T4" fmla="*/ 312 w 428"/>
                <a:gd name="T5" fmla="*/ 259 h 304"/>
                <a:gd name="T6" fmla="*/ 428 w 428"/>
                <a:gd name="T7" fmla="*/ 279 h 304"/>
                <a:gd name="T8" fmla="*/ 383 w 428"/>
                <a:gd name="T9" fmla="*/ 97 h 304"/>
                <a:gd name="T10" fmla="*/ 338 w 428"/>
                <a:gd name="T11" fmla="*/ 4 h 304"/>
                <a:gd name="T12" fmla="*/ 332 w 428"/>
                <a:gd name="T13" fmla="*/ 26 h 304"/>
                <a:gd name="T14" fmla="*/ 263 w 428"/>
                <a:gd name="T15" fmla="*/ 26 h 304"/>
                <a:gd name="T16" fmla="*/ 345 w 428"/>
                <a:gd name="T17" fmla="*/ 120 h 304"/>
                <a:gd name="T18" fmla="*/ 216 w 428"/>
                <a:gd name="T19" fmla="*/ 249 h 304"/>
                <a:gd name="T20" fmla="*/ 88 w 428"/>
                <a:gd name="T21" fmla="*/ 120 h 304"/>
                <a:gd name="T22" fmla="*/ 253 w 428"/>
                <a:gd name="T23" fmla="*/ 26 h 304"/>
                <a:gd name="T24" fmla="*/ 106 w 428"/>
                <a:gd name="T25" fmla="*/ 26 h 304"/>
                <a:gd name="T26" fmla="*/ 99 w 428"/>
                <a:gd name="T27" fmla="*/ 0 h 304"/>
                <a:gd name="T28" fmla="*/ 49 w 428"/>
                <a:gd name="T29" fmla="*/ 99 h 304"/>
                <a:gd name="T30" fmla="*/ 0 w 428"/>
                <a:gd name="T31" fmla="*/ 269 h 304"/>
                <a:gd name="T32" fmla="*/ 129 w 428"/>
                <a:gd name="T33" fmla="*/ 26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04">
                  <a:moveTo>
                    <a:pt x="129" y="265"/>
                  </a:moveTo>
                  <a:cubicBezTo>
                    <a:pt x="154" y="280"/>
                    <a:pt x="184" y="289"/>
                    <a:pt x="216" y="289"/>
                  </a:cubicBezTo>
                  <a:cubicBezTo>
                    <a:pt x="252" y="289"/>
                    <a:pt x="285" y="278"/>
                    <a:pt x="312" y="259"/>
                  </a:cubicBezTo>
                  <a:cubicBezTo>
                    <a:pt x="326" y="274"/>
                    <a:pt x="361" y="300"/>
                    <a:pt x="428" y="279"/>
                  </a:cubicBezTo>
                  <a:cubicBezTo>
                    <a:pt x="358" y="222"/>
                    <a:pt x="411" y="191"/>
                    <a:pt x="383" y="97"/>
                  </a:cubicBezTo>
                  <a:cubicBezTo>
                    <a:pt x="378" y="61"/>
                    <a:pt x="362" y="29"/>
                    <a:pt x="338" y="4"/>
                  </a:cubicBezTo>
                  <a:cubicBezTo>
                    <a:pt x="334" y="17"/>
                    <a:pt x="332" y="26"/>
                    <a:pt x="332" y="26"/>
                  </a:cubicBezTo>
                  <a:cubicBezTo>
                    <a:pt x="263" y="26"/>
                    <a:pt x="263" y="26"/>
                    <a:pt x="263" y="26"/>
                  </a:cubicBezTo>
                  <a:cubicBezTo>
                    <a:pt x="298" y="57"/>
                    <a:pt x="262" y="102"/>
                    <a:pt x="345" y="120"/>
                  </a:cubicBezTo>
                  <a:cubicBezTo>
                    <a:pt x="345" y="191"/>
                    <a:pt x="287" y="249"/>
                    <a:pt x="216" y="249"/>
                  </a:cubicBezTo>
                  <a:cubicBezTo>
                    <a:pt x="145" y="249"/>
                    <a:pt x="88" y="191"/>
                    <a:pt x="88" y="120"/>
                  </a:cubicBezTo>
                  <a:cubicBezTo>
                    <a:pt x="133" y="118"/>
                    <a:pt x="206" y="143"/>
                    <a:pt x="253" y="26"/>
                  </a:cubicBezTo>
                  <a:cubicBezTo>
                    <a:pt x="106" y="26"/>
                    <a:pt x="106" y="26"/>
                    <a:pt x="106" y="26"/>
                  </a:cubicBezTo>
                  <a:cubicBezTo>
                    <a:pt x="106" y="26"/>
                    <a:pt x="103" y="15"/>
                    <a:pt x="99" y="0"/>
                  </a:cubicBezTo>
                  <a:cubicBezTo>
                    <a:pt x="72" y="26"/>
                    <a:pt x="54" y="60"/>
                    <a:pt x="49" y="99"/>
                  </a:cubicBezTo>
                  <a:cubicBezTo>
                    <a:pt x="14" y="183"/>
                    <a:pt x="76" y="242"/>
                    <a:pt x="0" y="269"/>
                  </a:cubicBezTo>
                  <a:cubicBezTo>
                    <a:pt x="66" y="304"/>
                    <a:pt x="112" y="278"/>
                    <a:pt x="129"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57"/>
            <p:cNvSpPr>
              <a:spLocks noEditPoints="1"/>
            </p:cNvSpPr>
            <p:nvPr/>
          </p:nvSpPr>
          <p:spPr bwMode="auto">
            <a:xfrm>
              <a:off x="6794501" y="6561138"/>
              <a:ext cx="174625" cy="92075"/>
            </a:xfrm>
            <a:custGeom>
              <a:avLst/>
              <a:gdLst>
                <a:gd name="T0" fmla="*/ 38 w 260"/>
                <a:gd name="T1" fmla="*/ 138 h 138"/>
                <a:gd name="T2" fmla="*/ 232 w 260"/>
                <a:gd name="T3" fmla="*/ 138 h 138"/>
                <a:gd name="T4" fmla="*/ 258 w 260"/>
                <a:gd name="T5" fmla="*/ 28 h 138"/>
                <a:gd name="T6" fmla="*/ 237 w 260"/>
                <a:gd name="T7" fmla="*/ 0 h 138"/>
                <a:gd name="T8" fmla="*/ 38 w 260"/>
                <a:gd name="T9" fmla="*/ 0 h 138"/>
                <a:gd name="T10" fmla="*/ 10 w 260"/>
                <a:gd name="T11" fmla="*/ 43 h 138"/>
                <a:gd name="T12" fmla="*/ 38 w 260"/>
                <a:gd name="T13" fmla="*/ 138 h 138"/>
                <a:gd name="T14" fmla="*/ 61 w 260"/>
                <a:gd name="T15" fmla="*/ 21 h 138"/>
                <a:gd name="T16" fmla="*/ 212 w 260"/>
                <a:gd name="T17" fmla="*/ 21 h 138"/>
                <a:gd name="T18" fmla="*/ 227 w 260"/>
                <a:gd name="T19" fmla="*/ 42 h 138"/>
                <a:gd name="T20" fmla="*/ 208 w 260"/>
                <a:gd name="T21" fmla="*/ 117 h 138"/>
                <a:gd name="T22" fmla="*/ 61 w 260"/>
                <a:gd name="T23" fmla="*/ 117 h 138"/>
                <a:gd name="T24" fmla="*/ 41 w 260"/>
                <a:gd name="T25" fmla="*/ 53 h 138"/>
                <a:gd name="T26" fmla="*/ 61 w 260"/>
                <a:gd name="T27" fmla="*/ 2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138">
                  <a:moveTo>
                    <a:pt x="38" y="138"/>
                  </a:moveTo>
                  <a:cubicBezTo>
                    <a:pt x="232" y="138"/>
                    <a:pt x="232" y="138"/>
                    <a:pt x="232" y="138"/>
                  </a:cubicBezTo>
                  <a:cubicBezTo>
                    <a:pt x="232" y="138"/>
                    <a:pt x="255" y="55"/>
                    <a:pt x="258" y="28"/>
                  </a:cubicBezTo>
                  <a:cubicBezTo>
                    <a:pt x="260" y="2"/>
                    <a:pt x="237" y="0"/>
                    <a:pt x="237" y="0"/>
                  </a:cubicBezTo>
                  <a:cubicBezTo>
                    <a:pt x="38" y="0"/>
                    <a:pt x="38" y="0"/>
                    <a:pt x="38" y="0"/>
                  </a:cubicBezTo>
                  <a:cubicBezTo>
                    <a:pt x="38" y="0"/>
                    <a:pt x="0" y="9"/>
                    <a:pt x="10" y="43"/>
                  </a:cubicBezTo>
                  <a:cubicBezTo>
                    <a:pt x="20" y="77"/>
                    <a:pt x="38" y="138"/>
                    <a:pt x="38" y="138"/>
                  </a:cubicBezTo>
                  <a:close/>
                  <a:moveTo>
                    <a:pt x="61" y="21"/>
                  </a:moveTo>
                  <a:cubicBezTo>
                    <a:pt x="212" y="21"/>
                    <a:pt x="212" y="21"/>
                    <a:pt x="212" y="21"/>
                  </a:cubicBezTo>
                  <a:cubicBezTo>
                    <a:pt x="212" y="21"/>
                    <a:pt x="229" y="22"/>
                    <a:pt x="227" y="42"/>
                  </a:cubicBezTo>
                  <a:cubicBezTo>
                    <a:pt x="225" y="62"/>
                    <a:pt x="208" y="117"/>
                    <a:pt x="208" y="117"/>
                  </a:cubicBezTo>
                  <a:cubicBezTo>
                    <a:pt x="61" y="117"/>
                    <a:pt x="61" y="117"/>
                    <a:pt x="61" y="117"/>
                  </a:cubicBezTo>
                  <a:cubicBezTo>
                    <a:pt x="61" y="117"/>
                    <a:pt x="48" y="79"/>
                    <a:pt x="41" y="53"/>
                  </a:cubicBezTo>
                  <a:cubicBezTo>
                    <a:pt x="33" y="28"/>
                    <a:pt x="61" y="21"/>
                    <a:pt x="6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58"/>
            <p:cNvSpPr>
              <a:spLocks/>
            </p:cNvSpPr>
            <p:nvPr/>
          </p:nvSpPr>
          <p:spPr bwMode="auto">
            <a:xfrm>
              <a:off x="6858001" y="6581775"/>
              <a:ext cx="49213" cy="50800"/>
            </a:xfrm>
            <a:custGeom>
              <a:avLst/>
              <a:gdLst>
                <a:gd name="T0" fmla="*/ 9 w 31"/>
                <a:gd name="T1" fmla="*/ 32 h 32"/>
                <a:gd name="T2" fmla="*/ 22 w 31"/>
                <a:gd name="T3" fmla="*/ 32 h 32"/>
                <a:gd name="T4" fmla="*/ 22 w 31"/>
                <a:gd name="T5" fmla="*/ 23 h 32"/>
                <a:gd name="T6" fmla="*/ 31 w 31"/>
                <a:gd name="T7" fmla="*/ 23 h 32"/>
                <a:gd name="T8" fmla="*/ 31 w 31"/>
                <a:gd name="T9" fmla="*/ 9 h 32"/>
                <a:gd name="T10" fmla="*/ 22 w 31"/>
                <a:gd name="T11" fmla="*/ 9 h 32"/>
                <a:gd name="T12" fmla="*/ 22 w 31"/>
                <a:gd name="T13" fmla="*/ 0 h 32"/>
                <a:gd name="T14" fmla="*/ 9 w 31"/>
                <a:gd name="T15" fmla="*/ 0 h 32"/>
                <a:gd name="T16" fmla="*/ 9 w 31"/>
                <a:gd name="T17" fmla="*/ 9 h 32"/>
                <a:gd name="T18" fmla="*/ 0 w 31"/>
                <a:gd name="T19" fmla="*/ 9 h 32"/>
                <a:gd name="T20" fmla="*/ 0 w 31"/>
                <a:gd name="T21" fmla="*/ 23 h 32"/>
                <a:gd name="T22" fmla="*/ 9 w 31"/>
                <a:gd name="T23" fmla="*/ 23 h 32"/>
                <a:gd name="T24" fmla="*/ 9 w 31"/>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9" y="32"/>
                  </a:moveTo>
                  <a:lnTo>
                    <a:pt x="22" y="32"/>
                  </a:lnTo>
                  <a:lnTo>
                    <a:pt x="22" y="23"/>
                  </a:lnTo>
                  <a:lnTo>
                    <a:pt x="31" y="23"/>
                  </a:lnTo>
                  <a:lnTo>
                    <a:pt x="31" y="9"/>
                  </a:lnTo>
                  <a:lnTo>
                    <a:pt x="22" y="9"/>
                  </a:lnTo>
                  <a:lnTo>
                    <a:pt x="22" y="0"/>
                  </a:lnTo>
                  <a:lnTo>
                    <a:pt x="9" y="0"/>
                  </a:lnTo>
                  <a:lnTo>
                    <a:pt x="9" y="9"/>
                  </a:lnTo>
                  <a:lnTo>
                    <a:pt x="0" y="9"/>
                  </a:lnTo>
                  <a:lnTo>
                    <a:pt x="0" y="23"/>
                  </a:lnTo>
                  <a:lnTo>
                    <a:pt x="9" y="23"/>
                  </a:lnTo>
                  <a:lnTo>
                    <a:pt x="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p:cNvSpPr>
              <a:spLocks noEditPoints="1"/>
            </p:cNvSpPr>
            <p:nvPr/>
          </p:nvSpPr>
          <p:spPr bwMode="auto">
            <a:xfrm>
              <a:off x="6756401" y="6853238"/>
              <a:ext cx="261938" cy="63500"/>
            </a:xfrm>
            <a:custGeom>
              <a:avLst/>
              <a:gdLst>
                <a:gd name="T0" fmla="*/ 327 w 389"/>
                <a:gd name="T1" fmla="*/ 0 h 96"/>
                <a:gd name="T2" fmla="*/ 65 w 389"/>
                <a:gd name="T3" fmla="*/ 0 h 96"/>
                <a:gd name="T4" fmla="*/ 23 w 389"/>
                <a:gd name="T5" fmla="*/ 43 h 96"/>
                <a:gd name="T6" fmla="*/ 0 w 389"/>
                <a:gd name="T7" fmla="*/ 96 h 96"/>
                <a:gd name="T8" fmla="*/ 12 w 389"/>
                <a:gd name="T9" fmla="*/ 96 h 96"/>
                <a:gd name="T10" fmla="*/ 363 w 389"/>
                <a:gd name="T11" fmla="*/ 96 h 96"/>
                <a:gd name="T12" fmla="*/ 389 w 389"/>
                <a:gd name="T13" fmla="*/ 96 h 96"/>
                <a:gd name="T14" fmla="*/ 370 w 389"/>
                <a:gd name="T15" fmla="*/ 43 h 96"/>
                <a:gd name="T16" fmla="*/ 327 w 389"/>
                <a:gd name="T17" fmla="*/ 0 h 96"/>
                <a:gd name="T18" fmla="*/ 47 w 389"/>
                <a:gd name="T19" fmla="*/ 75 h 96"/>
                <a:gd name="T20" fmla="*/ 56 w 389"/>
                <a:gd name="T21" fmla="*/ 56 h 96"/>
                <a:gd name="T22" fmla="*/ 89 w 389"/>
                <a:gd name="T23" fmla="*/ 21 h 96"/>
                <a:gd name="T24" fmla="*/ 301 w 389"/>
                <a:gd name="T25" fmla="*/ 21 h 96"/>
                <a:gd name="T26" fmla="*/ 335 w 389"/>
                <a:gd name="T27" fmla="*/ 56 h 96"/>
                <a:gd name="T28" fmla="*/ 343 w 389"/>
                <a:gd name="T29" fmla="*/ 75 h 96"/>
                <a:gd name="T30" fmla="*/ 47 w 389"/>
                <a:gd name="T31" fmla="*/ 7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9" h="96">
                  <a:moveTo>
                    <a:pt x="327" y="0"/>
                  </a:moveTo>
                  <a:cubicBezTo>
                    <a:pt x="65" y="0"/>
                    <a:pt x="65" y="0"/>
                    <a:pt x="65" y="0"/>
                  </a:cubicBezTo>
                  <a:cubicBezTo>
                    <a:pt x="42" y="0"/>
                    <a:pt x="23" y="43"/>
                    <a:pt x="23" y="43"/>
                  </a:cubicBezTo>
                  <a:cubicBezTo>
                    <a:pt x="0" y="96"/>
                    <a:pt x="0" y="96"/>
                    <a:pt x="0" y="96"/>
                  </a:cubicBezTo>
                  <a:cubicBezTo>
                    <a:pt x="12" y="96"/>
                    <a:pt x="12" y="96"/>
                    <a:pt x="12" y="96"/>
                  </a:cubicBezTo>
                  <a:cubicBezTo>
                    <a:pt x="363" y="96"/>
                    <a:pt x="363" y="96"/>
                    <a:pt x="363" y="96"/>
                  </a:cubicBezTo>
                  <a:cubicBezTo>
                    <a:pt x="389" y="96"/>
                    <a:pt x="389" y="96"/>
                    <a:pt x="389" y="96"/>
                  </a:cubicBezTo>
                  <a:cubicBezTo>
                    <a:pt x="370" y="43"/>
                    <a:pt x="370" y="43"/>
                    <a:pt x="370" y="43"/>
                  </a:cubicBezTo>
                  <a:cubicBezTo>
                    <a:pt x="370" y="43"/>
                    <a:pt x="351" y="0"/>
                    <a:pt x="327" y="0"/>
                  </a:cubicBezTo>
                  <a:close/>
                  <a:moveTo>
                    <a:pt x="47" y="75"/>
                  </a:moveTo>
                  <a:cubicBezTo>
                    <a:pt x="56" y="56"/>
                    <a:pt x="56" y="56"/>
                    <a:pt x="56" y="56"/>
                  </a:cubicBezTo>
                  <a:cubicBezTo>
                    <a:pt x="56" y="56"/>
                    <a:pt x="71" y="21"/>
                    <a:pt x="89" y="21"/>
                  </a:cubicBezTo>
                  <a:cubicBezTo>
                    <a:pt x="301" y="21"/>
                    <a:pt x="301" y="21"/>
                    <a:pt x="301" y="21"/>
                  </a:cubicBezTo>
                  <a:cubicBezTo>
                    <a:pt x="320" y="21"/>
                    <a:pt x="335" y="56"/>
                    <a:pt x="335" y="56"/>
                  </a:cubicBezTo>
                  <a:cubicBezTo>
                    <a:pt x="343" y="75"/>
                    <a:pt x="343" y="75"/>
                    <a:pt x="343" y="75"/>
                  </a:cubicBezTo>
                  <a:lnTo>
                    <a:pt x="47"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 name="矩形 4"/>
          <p:cNvSpPr/>
          <p:nvPr/>
        </p:nvSpPr>
        <p:spPr>
          <a:xfrm flipH="1">
            <a:off x="-108519" y="4108727"/>
            <a:ext cx="9356550" cy="1083511"/>
          </a:xfrm>
          <a:custGeom>
            <a:avLst/>
            <a:gdLst>
              <a:gd name="connsiteX0" fmla="*/ 0 w 9684568"/>
              <a:gd name="connsiteY0" fmla="*/ 0 h 1296144"/>
              <a:gd name="connsiteX1" fmla="*/ 9684568 w 9684568"/>
              <a:gd name="connsiteY1" fmla="*/ 0 h 1296144"/>
              <a:gd name="connsiteX2" fmla="*/ 9684568 w 9684568"/>
              <a:gd name="connsiteY2" fmla="*/ 1296144 h 1296144"/>
              <a:gd name="connsiteX3" fmla="*/ 0 w 9684568"/>
              <a:gd name="connsiteY3" fmla="*/ 1296144 h 1296144"/>
              <a:gd name="connsiteX4" fmla="*/ 0 w 9684568"/>
              <a:gd name="connsiteY4" fmla="*/ 0 h 1296144"/>
              <a:gd name="connsiteX0" fmla="*/ 28575 w 9684568"/>
              <a:gd name="connsiteY0" fmla="*/ 104775 h 1296144"/>
              <a:gd name="connsiteX1" fmla="*/ 9684568 w 9684568"/>
              <a:gd name="connsiteY1" fmla="*/ 0 h 1296144"/>
              <a:gd name="connsiteX2" fmla="*/ 9684568 w 9684568"/>
              <a:gd name="connsiteY2" fmla="*/ 1296144 h 1296144"/>
              <a:gd name="connsiteX3" fmla="*/ 0 w 9684568"/>
              <a:gd name="connsiteY3" fmla="*/ 1296144 h 1296144"/>
              <a:gd name="connsiteX4" fmla="*/ 28575 w 9684568"/>
              <a:gd name="connsiteY4" fmla="*/ 104775 h 1296144"/>
              <a:gd name="connsiteX0" fmla="*/ 28575 w 9684568"/>
              <a:gd name="connsiteY0" fmla="*/ 332668 h 1524037"/>
              <a:gd name="connsiteX1" fmla="*/ 9684568 w 9684568"/>
              <a:gd name="connsiteY1" fmla="*/ 227893 h 1524037"/>
              <a:gd name="connsiteX2" fmla="*/ 9684568 w 9684568"/>
              <a:gd name="connsiteY2" fmla="*/ 1524037 h 1524037"/>
              <a:gd name="connsiteX3" fmla="*/ 0 w 9684568"/>
              <a:gd name="connsiteY3" fmla="*/ 1524037 h 1524037"/>
              <a:gd name="connsiteX4" fmla="*/ 28575 w 9684568"/>
              <a:gd name="connsiteY4" fmla="*/ 332668 h 1524037"/>
              <a:gd name="connsiteX0" fmla="*/ 28575 w 9817918"/>
              <a:gd name="connsiteY0" fmla="*/ 306623 h 1497992"/>
              <a:gd name="connsiteX1" fmla="*/ 9817918 w 9817918"/>
              <a:gd name="connsiteY1" fmla="*/ 297098 h 1497992"/>
              <a:gd name="connsiteX2" fmla="*/ 9684568 w 9817918"/>
              <a:gd name="connsiteY2" fmla="*/ 1497992 h 1497992"/>
              <a:gd name="connsiteX3" fmla="*/ 0 w 9817918"/>
              <a:gd name="connsiteY3" fmla="*/ 1497992 h 1497992"/>
              <a:gd name="connsiteX4" fmla="*/ 28575 w 9817918"/>
              <a:gd name="connsiteY4" fmla="*/ 306623 h 1497992"/>
              <a:gd name="connsiteX0" fmla="*/ 28575 w 9817918"/>
              <a:gd name="connsiteY0" fmla="*/ 300518 h 1491887"/>
              <a:gd name="connsiteX1" fmla="*/ 9817918 w 9817918"/>
              <a:gd name="connsiteY1" fmla="*/ 290993 h 1491887"/>
              <a:gd name="connsiteX2" fmla="*/ 9684568 w 9817918"/>
              <a:gd name="connsiteY2" fmla="*/ 1491887 h 1491887"/>
              <a:gd name="connsiteX3" fmla="*/ 0 w 9817918"/>
              <a:gd name="connsiteY3" fmla="*/ 1491887 h 1491887"/>
              <a:gd name="connsiteX4" fmla="*/ 28575 w 9817918"/>
              <a:gd name="connsiteY4" fmla="*/ 300518 h 1491887"/>
              <a:gd name="connsiteX0" fmla="*/ 314325 w 9817918"/>
              <a:gd name="connsiteY0" fmla="*/ 261843 h 1635374"/>
              <a:gd name="connsiteX1" fmla="*/ 9817918 w 9817918"/>
              <a:gd name="connsiteY1" fmla="*/ 434480 h 1635374"/>
              <a:gd name="connsiteX2" fmla="*/ 9684568 w 9817918"/>
              <a:gd name="connsiteY2" fmla="*/ 1635374 h 1635374"/>
              <a:gd name="connsiteX3" fmla="*/ 0 w 9817918"/>
              <a:gd name="connsiteY3" fmla="*/ 1635374 h 1635374"/>
              <a:gd name="connsiteX4" fmla="*/ 314325 w 9817918"/>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685800 w 9503593"/>
              <a:gd name="connsiteY3" fmla="*/ 1422852 h 1635374"/>
              <a:gd name="connsiteX4" fmla="*/ 0 w 9503593"/>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9525 w 9503593"/>
              <a:gd name="connsiteY3" fmla="*/ 1574653 h 1635374"/>
              <a:gd name="connsiteX4" fmla="*/ 0 w 9503593"/>
              <a:gd name="connsiteY4" fmla="*/ 261843 h 1635374"/>
              <a:gd name="connsiteX0" fmla="*/ 0 w 9370243"/>
              <a:gd name="connsiteY0" fmla="*/ 261843 h 1635374"/>
              <a:gd name="connsiteX1" fmla="*/ 9160693 w 9370243"/>
              <a:gd name="connsiteY1" fmla="*/ 434480 h 1635374"/>
              <a:gd name="connsiteX2" fmla="*/ 9370243 w 9370243"/>
              <a:gd name="connsiteY2" fmla="*/ 1635374 h 1635374"/>
              <a:gd name="connsiteX3" fmla="*/ 9525 w 9370243"/>
              <a:gd name="connsiteY3" fmla="*/ 1574653 h 1635374"/>
              <a:gd name="connsiteX4" fmla="*/ 0 w 9370243"/>
              <a:gd name="connsiteY4" fmla="*/ 261843 h 1635374"/>
              <a:gd name="connsiteX0" fmla="*/ 0 w 9160693"/>
              <a:gd name="connsiteY0" fmla="*/ 261843 h 1605014"/>
              <a:gd name="connsiteX1" fmla="*/ 9160693 w 9160693"/>
              <a:gd name="connsiteY1" fmla="*/ 434480 h 1605014"/>
              <a:gd name="connsiteX2" fmla="*/ 8865418 w 9160693"/>
              <a:gd name="connsiteY2" fmla="*/ 1605014 h 1605014"/>
              <a:gd name="connsiteX3" fmla="*/ 9525 w 9160693"/>
              <a:gd name="connsiteY3" fmla="*/ 1574653 h 1605014"/>
              <a:gd name="connsiteX4" fmla="*/ 0 w 9160693"/>
              <a:gd name="connsiteY4" fmla="*/ 261843 h 1605014"/>
              <a:gd name="connsiteX0" fmla="*/ 0 w 9179743"/>
              <a:gd name="connsiteY0" fmla="*/ 261843 h 1574654"/>
              <a:gd name="connsiteX1" fmla="*/ 9160693 w 9179743"/>
              <a:gd name="connsiteY1" fmla="*/ 434480 h 1574654"/>
              <a:gd name="connsiteX2" fmla="*/ 9179743 w 9179743"/>
              <a:gd name="connsiteY2" fmla="*/ 1529113 h 1574654"/>
              <a:gd name="connsiteX3" fmla="*/ 9525 w 9179743"/>
              <a:gd name="connsiteY3" fmla="*/ 1574653 h 1574654"/>
              <a:gd name="connsiteX4" fmla="*/ 0 w 9179743"/>
              <a:gd name="connsiteY4" fmla="*/ 261843 h 1574654"/>
              <a:gd name="connsiteX0" fmla="*/ 0 w 9179743"/>
              <a:gd name="connsiteY0" fmla="*/ 501167 h 1813977"/>
              <a:gd name="connsiteX1" fmla="*/ 9160693 w 9179743"/>
              <a:gd name="connsiteY1" fmla="*/ 673804 h 1813977"/>
              <a:gd name="connsiteX2" fmla="*/ 9179743 w 9179743"/>
              <a:gd name="connsiteY2" fmla="*/ 1768437 h 1813977"/>
              <a:gd name="connsiteX3" fmla="*/ 9525 w 9179743"/>
              <a:gd name="connsiteY3" fmla="*/ 1813977 h 1813977"/>
              <a:gd name="connsiteX4" fmla="*/ 0 w 9179743"/>
              <a:gd name="connsiteY4" fmla="*/ 501167 h 1813977"/>
              <a:gd name="connsiteX0" fmla="*/ 0 w 9179743"/>
              <a:gd name="connsiteY0" fmla="*/ 414003 h 1726813"/>
              <a:gd name="connsiteX1" fmla="*/ 9160693 w 9179743"/>
              <a:gd name="connsiteY1" fmla="*/ 586640 h 1726813"/>
              <a:gd name="connsiteX2" fmla="*/ 9179743 w 9179743"/>
              <a:gd name="connsiteY2" fmla="*/ 1681273 h 1726813"/>
              <a:gd name="connsiteX3" fmla="*/ 9525 w 9179743"/>
              <a:gd name="connsiteY3" fmla="*/ 1726813 h 1726813"/>
              <a:gd name="connsiteX4" fmla="*/ 0 w 9179743"/>
              <a:gd name="connsiteY4" fmla="*/ 414003 h 172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9743" h="1726813">
                <a:moveTo>
                  <a:pt x="0" y="414003"/>
                </a:moveTo>
                <a:cubicBezTo>
                  <a:pt x="4895064" y="-834158"/>
                  <a:pt x="5637229" y="1196627"/>
                  <a:pt x="9160693" y="586640"/>
                </a:cubicBezTo>
                <a:lnTo>
                  <a:pt x="9179743" y="1681273"/>
                </a:lnTo>
                <a:lnTo>
                  <a:pt x="9525" y="1726813"/>
                </a:lnTo>
                <a:lnTo>
                  <a:pt x="0" y="414003"/>
                </a:lnTo>
                <a:close/>
              </a:path>
            </a:pathLst>
          </a:custGeom>
          <a:gradFill>
            <a:gsLst>
              <a:gs pos="0">
                <a:schemeClr val="tx1">
                  <a:lumMod val="75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4"/>
          <p:cNvSpPr/>
          <p:nvPr/>
        </p:nvSpPr>
        <p:spPr>
          <a:xfrm>
            <a:off x="-178618" y="4092703"/>
            <a:ext cx="9322618" cy="1870270"/>
          </a:xfrm>
          <a:custGeom>
            <a:avLst/>
            <a:gdLst>
              <a:gd name="connsiteX0" fmla="*/ 0 w 9684568"/>
              <a:gd name="connsiteY0" fmla="*/ 0 h 1296144"/>
              <a:gd name="connsiteX1" fmla="*/ 9684568 w 9684568"/>
              <a:gd name="connsiteY1" fmla="*/ 0 h 1296144"/>
              <a:gd name="connsiteX2" fmla="*/ 9684568 w 9684568"/>
              <a:gd name="connsiteY2" fmla="*/ 1296144 h 1296144"/>
              <a:gd name="connsiteX3" fmla="*/ 0 w 9684568"/>
              <a:gd name="connsiteY3" fmla="*/ 1296144 h 1296144"/>
              <a:gd name="connsiteX4" fmla="*/ 0 w 9684568"/>
              <a:gd name="connsiteY4" fmla="*/ 0 h 1296144"/>
              <a:gd name="connsiteX0" fmla="*/ 28575 w 9684568"/>
              <a:gd name="connsiteY0" fmla="*/ 104775 h 1296144"/>
              <a:gd name="connsiteX1" fmla="*/ 9684568 w 9684568"/>
              <a:gd name="connsiteY1" fmla="*/ 0 h 1296144"/>
              <a:gd name="connsiteX2" fmla="*/ 9684568 w 9684568"/>
              <a:gd name="connsiteY2" fmla="*/ 1296144 h 1296144"/>
              <a:gd name="connsiteX3" fmla="*/ 0 w 9684568"/>
              <a:gd name="connsiteY3" fmla="*/ 1296144 h 1296144"/>
              <a:gd name="connsiteX4" fmla="*/ 28575 w 9684568"/>
              <a:gd name="connsiteY4" fmla="*/ 104775 h 1296144"/>
              <a:gd name="connsiteX0" fmla="*/ 28575 w 9684568"/>
              <a:gd name="connsiteY0" fmla="*/ 332668 h 1524037"/>
              <a:gd name="connsiteX1" fmla="*/ 9684568 w 9684568"/>
              <a:gd name="connsiteY1" fmla="*/ 227893 h 1524037"/>
              <a:gd name="connsiteX2" fmla="*/ 9684568 w 9684568"/>
              <a:gd name="connsiteY2" fmla="*/ 1524037 h 1524037"/>
              <a:gd name="connsiteX3" fmla="*/ 0 w 9684568"/>
              <a:gd name="connsiteY3" fmla="*/ 1524037 h 1524037"/>
              <a:gd name="connsiteX4" fmla="*/ 28575 w 9684568"/>
              <a:gd name="connsiteY4" fmla="*/ 332668 h 1524037"/>
              <a:gd name="connsiteX0" fmla="*/ 28575 w 9817918"/>
              <a:gd name="connsiteY0" fmla="*/ 306623 h 1497992"/>
              <a:gd name="connsiteX1" fmla="*/ 9817918 w 9817918"/>
              <a:gd name="connsiteY1" fmla="*/ 297098 h 1497992"/>
              <a:gd name="connsiteX2" fmla="*/ 9684568 w 9817918"/>
              <a:gd name="connsiteY2" fmla="*/ 1497992 h 1497992"/>
              <a:gd name="connsiteX3" fmla="*/ 0 w 9817918"/>
              <a:gd name="connsiteY3" fmla="*/ 1497992 h 1497992"/>
              <a:gd name="connsiteX4" fmla="*/ 28575 w 9817918"/>
              <a:gd name="connsiteY4" fmla="*/ 306623 h 1497992"/>
              <a:gd name="connsiteX0" fmla="*/ 28575 w 9817918"/>
              <a:gd name="connsiteY0" fmla="*/ 300518 h 1491887"/>
              <a:gd name="connsiteX1" fmla="*/ 9817918 w 9817918"/>
              <a:gd name="connsiteY1" fmla="*/ 290993 h 1491887"/>
              <a:gd name="connsiteX2" fmla="*/ 9684568 w 9817918"/>
              <a:gd name="connsiteY2" fmla="*/ 1491887 h 1491887"/>
              <a:gd name="connsiteX3" fmla="*/ 0 w 9817918"/>
              <a:gd name="connsiteY3" fmla="*/ 1491887 h 1491887"/>
              <a:gd name="connsiteX4" fmla="*/ 28575 w 9817918"/>
              <a:gd name="connsiteY4" fmla="*/ 300518 h 1491887"/>
              <a:gd name="connsiteX0" fmla="*/ 314325 w 9817918"/>
              <a:gd name="connsiteY0" fmla="*/ 261843 h 1635374"/>
              <a:gd name="connsiteX1" fmla="*/ 9817918 w 9817918"/>
              <a:gd name="connsiteY1" fmla="*/ 434480 h 1635374"/>
              <a:gd name="connsiteX2" fmla="*/ 9684568 w 9817918"/>
              <a:gd name="connsiteY2" fmla="*/ 1635374 h 1635374"/>
              <a:gd name="connsiteX3" fmla="*/ 0 w 9817918"/>
              <a:gd name="connsiteY3" fmla="*/ 1635374 h 1635374"/>
              <a:gd name="connsiteX4" fmla="*/ 314325 w 9817918"/>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685800 w 9503593"/>
              <a:gd name="connsiteY3" fmla="*/ 1422852 h 1635374"/>
              <a:gd name="connsiteX4" fmla="*/ 0 w 9503593"/>
              <a:gd name="connsiteY4" fmla="*/ 261843 h 1635374"/>
              <a:gd name="connsiteX0" fmla="*/ 0 w 9503593"/>
              <a:gd name="connsiteY0" fmla="*/ 261843 h 1635374"/>
              <a:gd name="connsiteX1" fmla="*/ 9503593 w 9503593"/>
              <a:gd name="connsiteY1" fmla="*/ 434480 h 1635374"/>
              <a:gd name="connsiteX2" fmla="*/ 9370243 w 9503593"/>
              <a:gd name="connsiteY2" fmla="*/ 1635374 h 1635374"/>
              <a:gd name="connsiteX3" fmla="*/ 9525 w 9503593"/>
              <a:gd name="connsiteY3" fmla="*/ 1574653 h 1635374"/>
              <a:gd name="connsiteX4" fmla="*/ 0 w 9503593"/>
              <a:gd name="connsiteY4" fmla="*/ 261843 h 1635374"/>
              <a:gd name="connsiteX0" fmla="*/ 0 w 9370243"/>
              <a:gd name="connsiteY0" fmla="*/ 261843 h 1635374"/>
              <a:gd name="connsiteX1" fmla="*/ 9160693 w 9370243"/>
              <a:gd name="connsiteY1" fmla="*/ 434480 h 1635374"/>
              <a:gd name="connsiteX2" fmla="*/ 9370243 w 9370243"/>
              <a:gd name="connsiteY2" fmla="*/ 1635374 h 1635374"/>
              <a:gd name="connsiteX3" fmla="*/ 9525 w 9370243"/>
              <a:gd name="connsiteY3" fmla="*/ 1574653 h 1635374"/>
              <a:gd name="connsiteX4" fmla="*/ 0 w 9370243"/>
              <a:gd name="connsiteY4" fmla="*/ 261843 h 1635374"/>
              <a:gd name="connsiteX0" fmla="*/ 0 w 9160693"/>
              <a:gd name="connsiteY0" fmla="*/ 261843 h 1605014"/>
              <a:gd name="connsiteX1" fmla="*/ 9160693 w 9160693"/>
              <a:gd name="connsiteY1" fmla="*/ 434480 h 1605014"/>
              <a:gd name="connsiteX2" fmla="*/ 8865418 w 9160693"/>
              <a:gd name="connsiteY2" fmla="*/ 1605014 h 1605014"/>
              <a:gd name="connsiteX3" fmla="*/ 9525 w 9160693"/>
              <a:gd name="connsiteY3" fmla="*/ 1574653 h 1605014"/>
              <a:gd name="connsiteX4" fmla="*/ 0 w 9160693"/>
              <a:gd name="connsiteY4" fmla="*/ 261843 h 1605014"/>
              <a:gd name="connsiteX0" fmla="*/ 0 w 9179743"/>
              <a:gd name="connsiteY0" fmla="*/ 261843 h 1574654"/>
              <a:gd name="connsiteX1" fmla="*/ 9160693 w 9179743"/>
              <a:gd name="connsiteY1" fmla="*/ 434480 h 1574654"/>
              <a:gd name="connsiteX2" fmla="*/ 9179743 w 9179743"/>
              <a:gd name="connsiteY2" fmla="*/ 1529113 h 1574654"/>
              <a:gd name="connsiteX3" fmla="*/ 9525 w 9179743"/>
              <a:gd name="connsiteY3" fmla="*/ 1574653 h 1574654"/>
              <a:gd name="connsiteX4" fmla="*/ 0 w 9179743"/>
              <a:gd name="connsiteY4" fmla="*/ 261843 h 1574654"/>
              <a:gd name="connsiteX0" fmla="*/ 0 w 9179743"/>
              <a:gd name="connsiteY0" fmla="*/ 501167 h 1813977"/>
              <a:gd name="connsiteX1" fmla="*/ 9160693 w 9179743"/>
              <a:gd name="connsiteY1" fmla="*/ 673804 h 1813977"/>
              <a:gd name="connsiteX2" fmla="*/ 9179743 w 9179743"/>
              <a:gd name="connsiteY2" fmla="*/ 1768437 h 1813977"/>
              <a:gd name="connsiteX3" fmla="*/ 9525 w 9179743"/>
              <a:gd name="connsiteY3" fmla="*/ 1813977 h 1813977"/>
              <a:gd name="connsiteX4" fmla="*/ 0 w 9179743"/>
              <a:gd name="connsiteY4" fmla="*/ 501167 h 1813977"/>
              <a:gd name="connsiteX0" fmla="*/ 0 w 9179743"/>
              <a:gd name="connsiteY0" fmla="*/ 414003 h 1726813"/>
              <a:gd name="connsiteX1" fmla="*/ 9160693 w 9179743"/>
              <a:gd name="connsiteY1" fmla="*/ 586640 h 1726813"/>
              <a:gd name="connsiteX2" fmla="*/ 9179743 w 9179743"/>
              <a:gd name="connsiteY2" fmla="*/ 1681273 h 1726813"/>
              <a:gd name="connsiteX3" fmla="*/ 9525 w 9179743"/>
              <a:gd name="connsiteY3" fmla="*/ 1726813 h 1726813"/>
              <a:gd name="connsiteX4" fmla="*/ 0 w 9179743"/>
              <a:gd name="connsiteY4" fmla="*/ 414003 h 1726813"/>
              <a:gd name="connsiteX0" fmla="*/ 0 w 9246418"/>
              <a:gd name="connsiteY0" fmla="*/ 531923 h 1237525"/>
              <a:gd name="connsiteX1" fmla="*/ 9227368 w 9246418"/>
              <a:gd name="connsiteY1" fmla="*/ 97352 h 1237525"/>
              <a:gd name="connsiteX2" fmla="*/ 9246418 w 9246418"/>
              <a:gd name="connsiteY2" fmla="*/ 1191985 h 1237525"/>
              <a:gd name="connsiteX3" fmla="*/ 76200 w 9246418"/>
              <a:gd name="connsiteY3" fmla="*/ 1237525 h 1237525"/>
              <a:gd name="connsiteX4" fmla="*/ 0 w 9246418"/>
              <a:gd name="connsiteY4" fmla="*/ 531923 h 1237525"/>
              <a:gd name="connsiteX0" fmla="*/ 0 w 9189268"/>
              <a:gd name="connsiteY0" fmla="*/ 517010 h 1283333"/>
              <a:gd name="connsiteX1" fmla="*/ 9170218 w 9189268"/>
              <a:gd name="connsiteY1" fmla="*/ 143160 h 1283333"/>
              <a:gd name="connsiteX2" fmla="*/ 9189268 w 9189268"/>
              <a:gd name="connsiteY2" fmla="*/ 1237793 h 1283333"/>
              <a:gd name="connsiteX3" fmla="*/ 19050 w 9189268"/>
              <a:gd name="connsiteY3" fmla="*/ 1283333 h 1283333"/>
              <a:gd name="connsiteX4" fmla="*/ 0 w 9189268"/>
              <a:gd name="connsiteY4" fmla="*/ 517010 h 1283333"/>
              <a:gd name="connsiteX0" fmla="*/ 2574228 w 11763496"/>
              <a:gd name="connsiteY0" fmla="*/ 732639 h 1681908"/>
              <a:gd name="connsiteX1" fmla="*/ 11744446 w 11763496"/>
              <a:gd name="connsiteY1" fmla="*/ 358789 h 1681908"/>
              <a:gd name="connsiteX2" fmla="*/ 11763496 w 11763496"/>
              <a:gd name="connsiteY2" fmla="*/ 1453422 h 1681908"/>
              <a:gd name="connsiteX3" fmla="*/ 2593278 w 11763496"/>
              <a:gd name="connsiteY3" fmla="*/ 1498962 h 1681908"/>
              <a:gd name="connsiteX4" fmla="*/ 2574228 w 11763496"/>
              <a:gd name="connsiteY4" fmla="*/ 732639 h 1681908"/>
              <a:gd name="connsiteX0" fmla="*/ 2077519 w 11266787"/>
              <a:gd name="connsiteY0" fmla="*/ 558068 h 1348535"/>
              <a:gd name="connsiteX1" fmla="*/ 11247737 w 11266787"/>
              <a:gd name="connsiteY1" fmla="*/ 184218 h 1348535"/>
              <a:gd name="connsiteX2" fmla="*/ 11266787 w 11266787"/>
              <a:gd name="connsiteY2" fmla="*/ 1278851 h 1348535"/>
              <a:gd name="connsiteX3" fmla="*/ 2096569 w 11266787"/>
              <a:gd name="connsiteY3" fmla="*/ 1324391 h 1348535"/>
              <a:gd name="connsiteX4" fmla="*/ 2077519 w 11266787"/>
              <a:gd name="connsiteY4" fmla="*/ 558068 h 1348535"/>
              <a:gd name="connsiteX0" fmla="*/ 0 w 9189268"/>
              <a:gd name="connsiteY0" fmla="*/ 558068 h 1324392"/>
              <a:gd name="connsiteX1" fmla="*/ 9170218 w 9189268"/>
              <a:gd name="connsiteY1" fmla="*/ 184218 h 1324392"/>
              <a:gd name="connsiteX2" fmla="*/ 9189268 w 9189268"/>
              <a:gd name="connsiteY2" fmla="*/ 1278851 h 1324392"/>
              <a:gd name="connsiteX3" fmla="*/ 19050 w 9189268"/>
              <a:gd name="connsiteY3" fmla="*/ 1324391 h 1324392"/>
              <a:gd name="connsiteX4" fmla="*/ 0 w 9189268"/>
              <a:gd name="connsiteY4" fmla="*/ 558068 h 1324392"/>
              <a:gd name="connsiteX0" fmla="*/ 0 w 9189268"/>
              <a:gd name="connsiteY0" fmla="*/ 719800 h 1486123"/>
              <a:gd name="connsiteX1" fmla="*/ 9170218 w 9189268"/>
              <a:gd name="connsiteY1" fmla="*/ 345950 h 1486123"/>
              <a:gd name="connsiteX2" fmla="*/ 9189268 w 9189268"/>
              <a:gd name="connsiteY2" fmla="*/ 1440583 h 1486123"/>
              <a:gd name="connsiteX3" fmla="*/ 19050 w 9189268"/>
              <a:gd name="connsiteY3" fmla="*/ 1486123 h 1486123"/>
              <a:gd name="connsiteX4" fmla="*/ 0 w 9189268"/>
              <a:gd name="connsiteY4" fmla="*/ 719800 h 1486123"/>
              <a:gd name="connsiteX0" fmla="*/ 0 w 9189268"/>
              <a:gd name="connsiteY0" fmla="*/ 545781 h 2261285"/>
              <a:gd name="connsiteX1" fmla="*/ 9170218 w 9189268"/>
              <a:gd name="connsiteY1" fmla="*/ 1121112 h 2261285"/>
              <a:gd name="connsiteX2" fmla="*/ 9189268 w 9189268"/>
              <a:gd name="connsiteY2" fmla="*/ 2215745 h 2261285"/>
              <a:gd name="connsiteX3" fmla="*/ 19050 w 9189268"/>
              <a:gd name="connsiteY3" fmla="*/ 2261285 h 2261285"/>
              <a:gd name="connsiteX4" fmla="*/ 0 w 9189268"/>
              <a:gd name="connsiteY4" fmla="*/ 545781 h 2261285"/>
              <a:gd name="connsiteX0" fmla="*/ 0 w 9322618"/>
              <a:gd name="connsiteY0" fmla="*/ 496931 h 2212435"/>
              <a:gd name="connsiteX1" fmla="*/ 9322618 w 9322618"/>
              <a:gd name="connsiteY1" fmla="*/ 1461084 h 2212435"/>
              <a:gd name="connsiteX2" fmla="*/ 9189268 w 9322618"/>
              <a:gd name="connsiteY2" fmla="*/ 2166895 h 2212435"/>
              <a:gd name="connsiteX3" fmla="*/ 19050 w 9322618"/>
              <a:gd name="connsiteY3" fmla="*/ 2212435 h 2212435"/>
              <a:gd name="connsiteX4" fmla="*/ 0 w 9322618"/>
              <a:gd name="connsiteY4" fmla="*/ 496931 h 2212435"/>
              <a:gd name="connsiteX0" fmla="*/ 0 w 9322618"/>
              <a:gd name="connsiteY0" fmla="*/ 529982 h 2245486"/>
              <a:gd name="connsiteX1" fmla="*/ 9322618 w 9322618"/>
              <a:gd name="connsiteY1" fmla="*/ 1494135 h 2245486"/>
              <a:gd name="connsiteX2" fmla="*/ 9189268 w 9322618"/>
              <a:gd name="connsiteY2" fmla="*/ 2199946 h 2245486"/>
              <a:gd name="connsiteX3" fmla="*/ 19050 w 9322618"/>
              <a:gd name="connsiteY3" fmla="*/ 2245486 h 2245486"/>
              <a:gd name="connsiteX4" fmla="*/ 0 w 9322618"/>
              <a:gd name="connsiteY4" fmla="*/ 529982 h 224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2618" h="2245486">
                <a:moveTo>
                  <a:pt x="0" y="529982"/>
                </a:moveTo>
                <a:cubicBezTo>
                  <a:pt x="4827119" y="-1175030"/>
                  <a:pt x="8104204" y="1806789"/>
                  <a:pt x="9322618" y="1494135"/>
                </a:cubicBezTo>
                <a:lnTo>
                  <a:pt x="9189268" y="2199946"/>
                </a:lnTo>
                <a:lnTo>
                  <a:pt x="19050" y="2245486"/>
                </a:lnTo>
                <a:lnTo>
                  <a:pt x="0" y="529982"/>
                </a:lnTo>
                <a:close/>
              </a:path>
            </a:pathLst>
          </a:custGeom>
          <a:gradFill>
            <a:gsLst>
              <a:gs pos="0">
                <a:schemeClr val="bg2"/>
              </a:gs>
              <a:gs pos="51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Freeform 176"/>
          <p:cNvSpPr>
            <a:spLocks noEditPoints="1"/>
          </p:cNvSpPr>
          <p:nvPr/>
        </p:nvSpPr>
        <p:spPr bwMode="auto">
          <a:xfrm>
            <a:off x="5906553" y="3542422"/>
            <a:ext cx="681671" cy="613504"/>
          </a:xfrm>
          <a:custGeom>
            <a:avLst/>
            <a:gdLst>
              <a:gd name="T0" fmla="*/ 62 w 236"/>
              <a:gd name="T1" fmla="*/ 20 h 213"/>
              <a:gd name="T2" fmla="*/ 34 w 236"/>
              <a:gd name="T3" fmla="*/ 20 h 213"/>
              <a:gd name="T4" fmla="*/ 138 w 236"/>
              <a:gd name="T5" fmla="*/ 0 h 213"/>
              <a:gd name="T6" fmla="*/ 138 w 236"/>
              <a:gd name="T7" fmla="*/ 29 h 213"/>
              <a:gd name="T8" fmla="*/ 138 w 236"/>
              <a:gd name="T9" fmla="*/ 0 h 213"/>
              <a:gd name="T10" fmla="*/ 223 w 236"/>
              <a:gd name="T11" fmla="*/ 103 h 213"/>
              <a:gd name="T12" fmla="*/ 207 w 236"/>
              <a:gd name="T13" fmla="*/ 103 h 213"/>
              <a:gd name="T14" fmla="*/ 186 w 236"/>
              <a:gd name="T15" fmla="*/ 108 h 213"/>
              <a:gd name="T16" fmla="*/ 171 w 236"/>
              <a:gd name="T17" fmla="*/ 52 h 213"/>
              <a:gd name="T18" fmla="*/ 149 w 236"/>
              <a:gd name="T19" fmla="*/ 37 h 213"/>
              <a:gd name="T20" fmla="*/ 128 w 236"/>
              <a:gd name="T21" fmla="*/ 37 h 213"/>
              <a:gd name="T22" fmla="*/ 114 w 236"/>
              <a:gd name="T23" fmla="*/ 42 h 213"/>
              <a:gd name="T24" fmla="*/ 92 w 236"/>
              <a:gd name="T25" fmla="*/ 97 h 213"/>
              <a:gd name="T26" fmla="*/ 59 w 236"/>
              <a:gd name="T27" fmla="*/ 42 h 213"/>
              <a:gd name="T28" fmla="*/ 39 w 236"/>
              <a:gd name="T29" fmla="*/ 42 h 213"/>
              <a:gd name="T30" fmla="*/ 34 w 236"/>
              <a:gd name="T31" fmla="*/ 43 h 213"/>
              <a:gd name="T32" fmla="*/ 17 w 236"/>
              <a:gd name="T33" fmla="*/ 55 h 213"/>
              <a:gd name="T34" fmla="*/ 14 w 236"/>
              <a:gd name="T35" fmla="*/ 112 h 213"/>
              <a:gd name="T36" fmla="*/ 31 w 236"/>
              <a:gd name="T37" fmla="*/ 67 h 213"/>
              <a:gd name="T38" fmla="*/ 30 w 236"/>
              <a:gd name="T39" fmla="*/ 144 h 213"/>
              <a:gd name="T40" fmla="*/ 31 w 236"/>
              <a:gd name="T41" fmla="*/ 204 h 213"/>
              <a:gd name="T42" fmla="*/ 48 w 236"/>
              <a:gd name="T43" fmla="*/ 145 h 213"/>
              <a:gd name="T44" fmla="*/ 51 w 236"/>
              <a:gd name="T45" fmla="*/ 204 h 213"/>
              <a:gd name="T46" fmla="*/ 67 w 236"/>
              <a:gd name="T47" fmla="*/ 145 h 213"/>
              <a:gd name="T48" fmla="*/ 88 w 236"/>
              <a:gd name="T49" fmla="*/ 144 h 213"/>
              <a:gd name="T50" fmla="*/ 66 w 236"/>
              <a:gd name="T51" fmla="*/ 67 h 213"/>
              <a:gd name="T52" fmla="*/ 82 w 236"/>
              <a:gd name="T53" fmla="*/ 110 h 213"/>
              <a:gd name="T54" fmla="*/ 103 w 236"/>
              <a:gd name="T55" fmla="*/ 109 h 213"/>
              <a:gd name="T56" fmla="*/ 121 w 236"/>
              <a:gd name="T57" fmla="*/ 63 h 213"/>
              <a:gd name="T58" fmla="*/ 121 w 236"/>
              <a:gd name="T59" fmla="*/ 204 h 213"/>
              <a:gd name="T60" fmla="*/ 138 w 236"/>
              <a:gd name="T61" fmla="*/ 130 h 213"/>
              <a:gd name="T62" fmla="*/ 141 w 236"/>
              <a:gd name="T63" fmla="*/ 204 h 213"/>
              <a:gd name="T64" fmla="*/ 157 w 236"/>
              <a:gd name="T65" fmla="*/ 144 h 213"/>
              <a:gd name="T66" fmla="*/ 161 w 236"/>
              <a:gd name="T67" fmla="*/ 63 h 213"/>
              <a:gd name="T68" fmla="*/ 175 w 236"/>
              <a:gd name="T69" fmla="*/ 111 h 213"/>
              <a:gd name="T70" fmla="*/ 203 w 236"/>
              <a:gd name="T71" fmla="*/ 128 h 213"/>
              <a:gd name="T72" fmla="*/ 215 w 236"/>
              <a:gd name="T73" fmla="*/ 209 h 213"/>
              <a:gd name="T74" fmla="*/ 215 w 236"/>
              <a:gd name="T75" fmla="*/ 164 h 213"/>
              <a:gd name="T76" fmla="*/ 216 w 236"/>
              <a:gd name="T77" fmla="*/ 209 h 213"/>
              <a:gd name="T78" fmla="*/ 226 w 236"/>
              <a:gd name="T79" fmla="*/ 128 h 213"/>
              <a:gd name="T80" fmla="*/ 227 w 236"/>
              <a:gd name="T81" fmla="*/ 128 h 213"/>
              <a:gd name="T82" fmla="*/ 236 w 236"/>
              <a:gd name="T83" fmla="*/ 161 h 213"/>
              <a:gd name="T84" fmla="*/ 227 w 236"/>
              <a:gd name="T85" fmla="*/ 116 h 213"/>
              <a:gd name="T86" fmla="*/ 186 w 236"/>
              <a:gd name="T87"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6" h="213">
                <a:moveTo>
                  <a:pt x="48" y="6"/>
                </a:moveTo>
                <a:cubicBezTo>
                  <a:pt x="56" y="6"/>
                  <a:pt x="62" y="12"/>
                  <a:pt x="62" y="20"/>
                </a:cubicBezTo>
                <a:cubicBezTo>
                  <a:pt x="62" y="28"/>
                  <a:pt x="56" y="34"/>
                  <a:pt x="48" y="34"/>
                </a:cubicBezTo>
                <a:cubicBezTo>
                  <a:pt x="40" y="34"/>
                  <a:pt x="34" y="28"/>
                  <a:pt x="34" y="20"/>
                </a:cubicBezTo>
                <a:cubicBezTo>
                  <a:pt x="34" y="12"/>
                  <a:pt x="40" y="6"/>
                  <a:pt x="48" y="6"/>
                </a:cubicBezTo>
                <a:close/>
                <a:moveTo>
                  <a:pt x="138" y="0"/>
                </a:moveTo>
                <a:cubicBezTo>
                  <a:pt x="146" y="0"/>
                  <a:pt x="153" y="6"/>
                  <a:pt x="153" y="14"/>
                </a:cubicBezTo>
                <a:cubicBezTo>
                  <a:pt x="153" y="23"/>
                  <a:pt x="146" y="29"/>
                  <a:pt x="138" y="29"/>
                </a:cubicBezTo>
                <a:cubicBezTo>
                  <a:pt x="130" y="29"/>
                  <a:pt x="123" y="23"/>
                  <a:pt x="123" y="14"/>
                </a:cubicBezTo>
                <a:cubicBezTo>
                  <a:pt x="123" y="6"/>
                  <a:pt x="130" y="0"/>
                  <a:pt x="138" y="0"/>
                </a:cubicBezTo>
                <a:close/>
                <a:moveTo>
                  <a:pt x="215" y="95"/>
                </a:moveTo>
                <a:cubicBezTo>
                  <a:pt x="219" y="95"/>
                  <a:pt x="223" y="99"/>
                  <a:pt x="223" y="103"/>
                </a:cubicBezTo>
                <a:cubicBezTo>
                  <a:pt x="223" y="108"/>
                  <a:pt x="219" y="112"/>
                  <a:pt x="215" y="112"/>
                </a:cubicBezTo>
                <a:cubicBezTo>
                  <a:pt x="210" y="112"/>
                  <a:pt x="207" y="108"/>
                  <a:pt x="207" y="103"/>
                </a:cubicBezTo>
                <a:cubicBezTo>
                  <a:pt x="207" y="99"/>
                  <a:pt x="210" y="95"/>
                  <a:pt x="215" y="95"/>
                </a:cubicBezTo>
                <a:close/>
                <a:moveTo>
                  <a:pt x="186" y="108"/>
                </a:moveTo>
                <a:cubicBezTo>
                  <a:pt x="187" y="107"/>
                  <a:pt x="187" y="105"/>
                  <a:pt x="186" y="103"/>
                </a:cubicBezTo>
                <a:cubicBezTo>
                  <a:pt x="171" y="52"/>
                  <a:pt x="171" y="52"/>
                  <a:pt x="171" y="52"/>
                </a:cubicBezTo>
                <a:cubicBezTo>
                  <a:pt x="169" y="43"/>
                  <a:pt x="159" y="38"/>
                  <a:pt x="150" y="37"/>
                </a:cubicBezTo>
                <a:cubicBezTo>
                  <a:pt x="149" y="37"/>
                  <a:pt x="149" y="37"/>
                  <a:pt x="149" y="37"/>
                </a:cubicBezTo>
                <a:cubicBezTo>
                  <a:pt x="128" y="37"/>
                  <a:pt x="128" y="37"/>
                  <a:pt x="128" y="37"/>
                </a:cubicBezTo>
                <a:cubicBezTo>
                  <a:pt x="128" y="37"/>
                  <a:pt x="128" y="37"/>
                  <a:pt x="128" y="37"/>
                </a:cubicBezTo>
                <a:cubicBezTo>
                  <a:pt x="124" y="38"/>
                  <a:pt x="124" y="38"/>
                  <a:pt x="124" y="38"/>
                </a:cubicBezTo>
                <a:cubicBezTo>
                  <a:pt x="120" y="38"/>
                  <a:pt x="116" y="40"/>
                  <a:pt x="114" y="42"/>
                </a:cubicBezTo>
                <a:cubicBezTo>
                  <a:pt x="111" y="44"/>
                  <a:pt x="108" y="47"/>
                  <a:pt x="106" y="50"/>
                </a:cubicBezTo>
                <a:cubicBezTo>
                  <a:pt x="102" y="66"/>
                  <a:pt x="97" y="82"/>
                  <a:pt x="92" y="97"/>
                </a:cubicBezTo>
                <a:cubicBezTo>
                  <a:pt x="80" y="57"/>
                  <a:pt x="80" y="57"/>
                  <a:pt x="80" y="57"/>
                </a:cubicBezTo>
                <a:cubicBezTo>
                  <a:pt x="78" y="48"/>
                  <a:pt x="69" y="42"/>
                  <a:pt x="59" y="42"/>
                </a:cubicBezTo>
                <a:cubicBezTo>
                  <a:pt x="59" y="42"/>
                  <a:pt x="59" y="42"/>
                  <a:pt x="59" y="42"/>
                </a:cubicBezTo>
                <a:cubicBezTo>
                  <a:pt x="39" y="42"/>
                  <a:pt x="39" y="42"/>
                  <a:pt x="39" y="42"/>
                </a:cubicBezTo>
                <a:cubicBezTo>
                  <a:pt x="38" y="42"/>
                  <a:pt x="38" y="42"/>
                  <a:pt x="38" y="42"/>
                </a:cubicBezTo>
                <a:cubicBezTo>
                  <a:pt x="34" y="43"/>
                  <a:pt x="34" y="43"/>
                  <a:pt x="34" y="43"/>
                </a:cubicBezTo>
                <a:cubicBezTo>
                  <a:pt x="31" y="43"/>
                  <a:pt x="27" y="44"/>
                  <a:pt x="24" y="47"/>
                </a:cubicBezTo>
                <a:cubicBezTo>
                  <a:pt x="22" y="49"/>
                  <a:pt x="19" y="52"/>
                  <a:pt x="17" y="55"/>
                </a:cubicBezTo>
                <a:cubicBezTo>
                  <a:pt x="12" y="73"/>
                  <a:pt x="6" y="91"/>
                  <a:pt x="1" y="109"/>
                </a:cubicBezTo>
                <a:cubicBezTo>
                  <a:pt x="0" y="115"/>
                  <a:pt x="10" y="118"/>
                  <a:pt x="14" y="112"/>
                </a:cubicBezTo>
                <a:cubicBezTo>
                  <a:pt x="28" y="67"/>
                  <a:pt x="28" y="67"/>
                  <a:pt x="28" y="67"/>
                </a:cubicBezTo>
                <a:cubicBezTo>
                  <a:pt x="29" y="65"/>
                  <a:pt x="31" y="65"/>
                  <a:pt x="31" y="67"/>
                </a:cubicBezTo>
                <a:cubicBezTo>
                  <a:pt x="24" y="92"/>
                  <a:pt x="17" y="118"/>
                  <a:pt x="9" y="144"/>
                </a:cubicBezTo>
                <a:cubicBezTo>
                  <a:pt x="30" y="144"/>
                  <a:pt x="30" y="144"/>
                  <a:pt x="30" y="144"/>
                </a:cubicBezTo>
                <a:cubicBezTo>
                  <a:pt x="31" y="144"/>
                  <a:pt x="31" y="145"/>
                  <a:pt x="31" y="146"/>
                </a:cubicBezTo>
                <a:cubicBezTo>
                  <a:pt x="31" y="165"/>
                  <a:pt x="31" y="184"/>
                  <a:pt x="31" y="204"/>
                </a:cubicBezTo>
                <a:cubicBezTo>
                  <a:pt x="33" y="212"/>
                  <a:pt x="45" y="212"/>
                  <a:pt x="47" y="204"/>
                </a:cubicBezTo>
                <a:cubicBezTo>
                  <a:pt x="48" y="145"/>
                  <a:pt x="48" y="145"/>
                  <a:pt x="48" y="145"/>
                </a:cubicBezTo>
                <a:cubicBezTo>
                  <a:pt x="48" y="143"/>
                  <a:pt x="51" y="143"/>
                  <a:pt x="51" y="145"/>
                </a:cubicBezTo>
                <a:cubicBezTo>
                  <a:pt x="51" y="204"/>
                  <a:pt x="51" y="204"/>
                  <a:pt x="51" y="204"/>
                </a:cubicBezTo>
                <a:cubicBezTo>
                  <a:pt x="53" y="212"/>
                  <a:pt x="64" y="212"/>
                  <a:pt x="67" y="204"/>
                </a:cubicBezTo>
                <a:cubicBezTo>
                  <a:pt x="67" y="185"/>
                  <a:pt x="67" y="165"/>
                  <a:pt x="67" y="145"/>
                </a:cubicBezTo>
                <a:cubicBezTo>
                  <a:pt x="67" y="145"/>
                  <a:pt x="68" y="144"/>
                  <a:pt x="68" y="144"/>
                </a:cubicBezTo>
                <a:cubicBezTo>
                  <a:pt x="88" y="144"/>
                  <a:pt x="88" y="144"/>
                  <a:pt x="88" y="144"/>
                </a:cubicBezTo>
                <a:cubicBezTo>
                  <a:pt x="78" y="110"/>
                  <a:pt x="78" y="110"/>
                  <a:pt x="78" y="110"/>
                </a:cubicBezTo>
                <a:cubicBezTo>
                  <a:pt x="66" y="67"/>
                  <a:pt x="66" y="67"/>
                  <a:pt x="66" y="67"/>
                </a:cubicBezTo>
                <a:cubicBezTo>
                  <a:pt x="67" y="65"/>
                  <a:pt x="68" y="65"/>
                  <a:pt x="70" y="67"/>
                </a:cubicBezTo>
                <a:cubicBezTo>
                  <a:pt x="74" y="81"/>
                  <a:pt x="78" y="96"/>
                  <a:pt x="82" y="110"/>
                </a:cubicBezTo>
                <a:cubicBezTo>
                  <a:pt x="84" y="117"/>
                  <a:pt x="92" y="117"/>
                  <a:pt x="94" y="112"/>
                </a:cubicBezTo>
                <a:cubicBezTo>
                  <a:pt x="97" y="113"/>
                  <a:pt x="101" y="112"/>
                  <a:pt x="103" y="109"/>
                </a:cubicBezTo>
                <a:cubicBezTo>
                  <a:pt x="117" y="63"/>
                  <a:pt x="117" y="63"/>
                  <a:pt x="117" y="63"/>
                </a:cubicBezTo>
                <a:cubicBezTo>
                  <a:pt x="118" y="61"/>
                  <a:pt x="120" y="61"/>
                  <a:pt x="121" y="63"/>
                </a:cubicBezTo>
                <a:cubicBezTo>
                  <a:pt x="121" y="144"/>
                  <a:pt x="121" y="144"/>
                  <a:pt x="121" y="144"/>
                </a:cubicBezTo>
                <a:cubicBezTo>
                  <a:pt x="121" y="204"/>
                  <a:pt x="121" y="204"/>
                  <a:pt x="121" y="204"/>
                </a:cubicBezTo>
                <a:cubicBezTo>
                  <a:pt x="122" y="212"/>
                  <a:pt x="135" y="212"/>
                  <a:pt x="137" y="204"/>
                </a:cubicBezTo>
                <a:cubicBezTo>
                  <a:pt x="138" y="130"/>
                  <a:pt x="138" y="130"/>
                  <a:pt x="138" y="130"/>
                </a:cubicBezTo>
                <a:cubicBezTo>
                  <a:pt x="138" y="128"/>
                  <a:pt x="141" y="128"/>
                  <a:pt x="141" y="130"/>
                </a:cubicBezTo>
                <a:cubicBezTo>
                  <a:pt x="141" y="204"/>
                  <a:pt x="141" y="204"/>
                  <a:pt x="141" y="204"/>
                </a:cubicBezTo>
                <a:cubicBezTo>
                  <a:pt x="144" y="212"/>
                  <a:pt x="154" y="213"/>
                  <a:pt x="157" y="204"/>
                </a:cubicBezTo>
                <a:cubicBezTo>
                  <a:pt x="157" y="184"/>
                  <a:pt x="157" y="164"/>
                  <a:pt x="157" y="144"/>
                </a:cubicBezTo>
                <a:cubicBezTo>
                  <a:pt x="157" y="62"/>
                  <a:pt x="157" y="62"/>
                  <a:pt x="157" y="62"/>
                </a:cubicBezTo>
                <a:cubicBezTo>
                  <a:pt x="161" y="63"/>
                  <a:pt x="161" y="63"/>
                  <a:pt x="161" y="63"/>
                </a:cubicBezTo>
                <a:cubicBezTo>
                  <a:pt x="165" y="78"/>
                  <a:pt x="169" y="92"/>
                  <a:pt x="173" y="107"/>
                </a:cubicBezTo>
                <a:cubicBezTo>
                  <a:pt x="173" y="109"/>
                  <a:pt x="174" y="110"/>
                  <a:pt x="175" y="111"/>
                </a:cubicBezTo>
                <a:cubicBezTo>
                  <a:pt x="175" y="112"/>
                  <a:pt x="176" y="114"/>
                  <a:pt x="177" y="115"/>
                </a:cubicBezTo>
                <a:cubicBezTo>
                  <a:pt x="203" y="128"/>
                  <a:pt x="203" y="128"/>
                  <a:pt x="203" y="128"/>
                </a:cubicBezTo>
                <a:cubicBezTo>
                  <a:pt x="204" y="209"/>
                  <a:pt x="204" y="209"/>
                  <a:pt x="204" y="209"/>
                </a:cubicBezTo>
                <a:cubicBezTo>
                  <a:pt x="206" y="212"/>
                  <a:pt x="212" y="212"/>
                  <a:pt x="215" y="209"/>
                </a:cubicBezTo>
                <a:cubicBezTo>
                  <a:pt x="215" y="194"/>
                  <a:pt x="215" y="179"/>
                  <a:pt x="215" y="165"/>
                </a:cubicBezTo>
                <a:cubicBezTo>
                  <a:pt x="215" y="164"/>
                  <a:pt x="215" y="164"/>
                  <a:pt x="215" y="164"/>
                </a:cubicBezTo>
                <a:cubicBezTo>
                  <a:pt x="216" y="164"/>
                  <a:pt x="216" y="165"/>
                  <a:pt x="216" y="165"/>
                </a:cubicBezTo>
                <a:cubicBezTo>
                  <a:pt x="216" y="209"/>
                  <a:pt x="216" y="209"/>
                  <a:pt x="216" y="209"/>
                </a:cubicBezTo>
                <a:cubicBezTo>
                  <a:pt x="218" y="211"/>
                  <a:pt x="223" y="213"/>
                  <a:pt x="226" y="209"/>
                </a:cubicBezTo>
                <a:cubicBezTo>
                  <a:pt x="226" y="128"/>
                  <a:pt x="226" y="128"/>
                  <a:pt x="226" y="128"/>
                </a:cubicBezTo>
                <a:cubicBezTo>
                  <a:pt x="226" y="128"/>
                  <a:pt x="226" y="128"/>
                  <a:pt x="227" y="128"/>
                </a:cubicBezTo>
                <a:cubicBezTo>
                  <a:pt x="227" y="128"/>
                  <a:pt x="227" y="128"/>
                  <a:pt x="227" y="128"/>
                </a:cubicBezTo>
                <a:cubicBezTo>
                  <a:pt x="228" y="161"/>
                  <a:pt x="228" y="161"/>
                  <a:pt x="228" y="161"/>
                </a:cubicBezTo>
                <a:cubicBezTo>
                  <a:pt x="228" y="166"/>
                  <a:pt x="236" y="166"/>
                  <a:pt x="236" y="161"/>
                </a:cubicBezTo>
                <a:cubicBezTo>
                  <a:pt x="236" y="148"/>
                  <a:pt x="236" y="136"/>
                  <a:pt x="236" y="124"/>
                </a:cubicBezTo>
                <a:cubicBezTo>
                  <a:pt x="234" y="117"/>
                  <a:pt x="227" y="116"/>
                  <a:pt x="227" y="116"/>
                </a:cubicBezTo>
                <a:cubicBezTo>
                  <a:pt x="227" y="116"/>
                  <a:pt x="212" y="116"/>
                  <a:pt x="203" y="116"/>
                </a:cubicBezTo>
                <a:cubicBezTo>
                  <a:pt x="203" y="116"/>
                  <a:pt x="187" y="109"/>
                  <a:pt x="186" y="10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2"/>
              </a:solidFill>
            </a:endParaRPr>
          </a:p>
        </p:txBody>
      </p:sp>
      <p:sp>
        <p:nvSpPr>
          <p:cNvPr id="16" name="TextBox 6"/>
          <p:cNvSpPr txBox="1"/>
          <p:nvPr/>
        </p:nvSpPr>
        <p:spPr>
          <a:xfrm>
            <a:off x="1472434" y="2715766"/>
            <a:ext cx="6199134" cy="307777"/>
          </a:xfrm>
          <a:prstGeom prst="rect">
            <a:avLst/>
          </a:prstGeom>
          <a:noFill/>
        </p:spPr>
        <p:txBody>
          <a:bodyPr wrap="none" rtlCol="0">
            <a:spAutoFit/>
          </a:bodyPr>
          <a:lstStyle/>
          <a:p>
            <a:pPr algn="ctr"/>
            <a:r>
              <a:rPr lang="en-US" altLang="zh-CN" sz="1400" dirty="0">
                <a:solidFill>
                  <a:schemeClr val="bg1"/>
                </a:solidFill>
                <a:latin typeface="Ping Hei" pitchFamily="2" charset="-122"/>
                <a:ea typeface="Ping Hei" pitchFamily="2" charset="-122"/>
              </a:rPr>
              <a:t>Education trend of the development mode of group meeting to discuss</a:t>
            </a:r>
          </a:p>
        </p:txBody>
      </p:sp>
    </p:spTree>
    <p:extLst>
      <p:ext uri="{BB962C8B-B14F-4D97-AF65-F5344CB8AC3E}">
        <p14:creationId xmlns:p14="http://schemas.microsoft.com/office/powerpoint/2010/main" val="110777903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par>
                                <p:cTn id="12" presetID="21" presetClass="entr" presetSubtype="8" fill="hold" grpId="0" nodeType="withEffect">
                                  <p:stCondLst>
                                    <p:cond delay="0"/>
                                  </p:stCondLst>
                                  <p:iterate type="lt">
                                    <p:tmPct val="10000"/>
                                  </p:iterate>
                                  <p:childTnLst>
                                    <p:set>
                                      <p:cBhvr>
                                        <p:cTn id="13" dur="1" fill="hold">
                                          <p:stCondLst>
                                            <p:cond delay="0"/>
                                          </p:stCondLst>
                                        </p:cTn>
                                        <p:tgtEl>
                                          <p:spTgt spid="121"/>
                                        </p:tgtEl>
                                        <p:attrNameLst>
                                          <p:attrName>style.visibility</p:attrName>
                                        </p:attrNameLst>
                                      </p:cBhvr>
                                      <p:to>
                                        <p:strVal val="visible"/>
                                      </p:to>
                                    </p:set>
                                    <p:animEffect transition="in" filter="wheel(8)">
                                      <p:cBhvr>
                                        <p:cTn id="14" dur="2000"/>
                                        <p:tgtEl>
                                          <p:spTgt spid="121"/>
                                        </p:tgtEl>
                                      </p:cBhvr>
                                    </p:animEffect>
                                  </p:childTnLst>
                                </p:cTn>
                              </p:par>
                              <p:par>
                                <p:cTn id="15" presetID="21" presetClass="entr" presetSubtype="1"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wheel(1)">
                                      <p:cBhvr>
                                        <p:cTn id="17" dur="2000"/>
                                        <p:tgtEl>
                                          <p:spTgt spid="170"/>
                                        </p:tgtEl>
                                      </p:cBhvr>
                                    </p:animEffect>
                                  </p:childTnLst>
                                </p:cTn>
                              </p:par>
                            </p:childTnLst>
                          </p:cTn>
                        </p:par>
                        <p:par>
                          <p:cTn id="18" fill="hold">
                            <p:stCondLst>
                              <p:cond delay="31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36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par>
                                <p:cTn id="35" presetID="42" presetClass="entr" presetSubtype="0" fill="hold" grpId="0" nodeType="withEffect">
                                  <p:stCondLst>
                                    <p:cond delay="3790"/>
                                  </p:stCondLst>
                                  <p:childTnLst>
                                    <p:set>
                                      <p:cBhvr>
                                        <p:cTn id="36" dur="1" fill="hold">
                                          <p:stCondLst>
                                            <p:cond delay="0"/>
                                          </p:stCondLst>
                                        </p:cTn>
                                        <p:tgtEl>
                                          <p:spTgt spid="175"/>
                                        </p:tgtEl>
                                        <p:attrNameLst>
                                          <p:attrName>style.visibility</p:attrName>
                                        </p:attrNameLst>
                                      </p:cBhvr>
                                      <p:to>
                                        <p:strVal val="visible"/>
                                      </p:to>
                                    </p:set>
                                    <p:animEffect transition="in" filter="fade">
                                      <p:cBhvr>
                                        <p:cTn id="37" dur="1000"/>
                                        <p:tgtEl>
                                          <p:spTgt spid="175"/>
                                        </p:tgtEl>
                                      </p:cBhvr>
                                    </p:animEffect>
                                    <p:anim calcmode="lin" valueType="num">
                                      <p:cBhvr>
                                        <p:cTn id="38" dur="1000" fill="hold"/>
                                        <p:tgtEl>
                                          <p:spTgt spid="175"/>
                                        </p:tgtEl>
                                        <p:attrNameLst>
                                          <p:attrName>ppt_x</p:attrName>
                                        </p:attrNameLst>
                                      </p:cBhvr>
                                      <p:tavLst>
                                        <p:tav tm="0">
                                          <p:val>
                                            <p:strVal val="#ppt_x"/>
                                          </p:val>
                                        </p:tav>
                                        <p:tav tm="100000">
                                          <p:val>
                                            <p:strVal val="#ppt_x"/>
                                          </p:val>
                                        </p:tav>
                                      </p:tavLst>
                                    </p:anim>
                                    <p:anim calcmode="lin" valueType="num">
                                      <p:cBhvr>
                                        <p:cTn id="39" dur="1000" fill="hold"/>
                                        <p:tgtEl>
                                          <p:spTgt spid="175"/>
                                        </p:tgtEl>
                                        <p:attrNameLst>
                                          <p:attrName>ppt_y</p:attrName>
                                        </p:attrNameLst>
                                      </p:cBhvr>
                                      <p:tavLst>
                                        <p:tav tm="0">
                                          <p:val>
                                            <p:strVal val="#ppt_y+.1"/>
                                          </p:val>
                                        </p:tav>
                                        <p:tav tm="100000">
                                          <p:val>
                                            <p:strVal val="#ppt_y"/>
                                          </p:val>
                                        </p:tav>
                                      </p:tavLst>
                                    </p:anim>
                                  </p:childTnLst>
                                </p:cTn>
                              </p:par>
                            </p:childTnLst>
                          </p:cTn>
                        </p:par>
                        <p:par>
                          <p:cTn id="40" fill="hold">
                            <p:stCondLst>
                              <p:cond delay="8390"/>
                            </p:stCondLst>
                            <p:childTnLst>
                              <p:par>
                                <p:cTn id="41" presetID="16" presetClass="entr" presetSubtype="21" fill="hold" nodeType="afterEffect">
                                  <p:stCondLst>
                                    <p:cond delay="500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par>
                          <p:cTn id="44" fill="hold">
                            <p:stCondLst>
                              <p:cond delay="13890"/>
                            </p:stCondLst>
                            <p:childTnLst>
                              <p:par>
                                <p:cTn id="45" presetID="2" presetClass="entr" presetSubtype="4" fill="hold" grpId="0" nodeType="afterEffect">
                                  <p:stCondLst>
                                    <p:cond delay="0"/>
                                  </p:stCondLst>
                                  <p:iterate type="lt">
                                    <p:tmPct val="10000"/>
                                  </p:iterate>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1" grpId="0"/>
      <p:bldP spid="14" grpId="0" animBg="1"/>
      <p:bldP spid="15" grpId="0" animBg="1"/>
      <p:bldP spid="17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p:nvPr/>
        </p:nvSpPr>
        <p:spPr>
          <a:xfrm rot="293950">
            <a:off x="3821286" y="3618926"/>
            <a:ext cx="2274475" cy="235355"/>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solidFill>
          <a:ln w="25400" cap="flat" cmpd="sng" algn="ctr">
            <a:noFill/>
            <a:prstDash val="solid"/>
          </a:ln>
          <a:effectLst>
            <a:outerShdw blurRad="190500" dist="63500" dir="2700000" algn="tl" rotWithShape="0">
              <a:prstClr val="black">
                <a:alpha val="40000"/>
              </a:prstClr>
            </a:outerShdw>
          </a:effectLst>
        </p:spPr>
        <p:txBody>
          <a:bodyPr rtlCol="0" anchor="ctr"/>
          <a:lstStyle/>
          <a:p>
            <a:pPr algn="ctr" defTabSz="685664">
              <a:lnSpc>
                <a:spcPct val="130000"/>
              </a:lnSpc>
              <a:defRPr/>
            </a:pPr>
            <a:endParaRPr lang="en-US" sz="2100" kern="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1"/>
          <p:cNvSpPr/>
          <p:nvPr/>
        </p:nvSpPr>
        <p:spPr>
          <a:xfrm rot="19913209">
            <a:off x="3594419" y="3128012"/>
            <a:ext cx="1377153" cy="22968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solidFill>
          <a:ln w="25400" cap="flat" cmpd="sng" algn="ctr">
            <a:noFill/>
            <a:prstDash val="solid"/>
          </a:ln>
          <a:effectLst>
            <a:outerShdw blurRad="190500" dist="63500" dir="2700000" algn="tl" rotWithShape="0">
              <a:prstClr val="black">
                <a:alpha val="40000"/>
              </a:prstClr>
            </a:outerShdw>
          </a:effectLst>
        </p:spPr>
        <p:txBody>
          <a:bodyPr rtlCol="0" anchor="ctr"/>
          <a:lstStyle/>
          <a:p>
            <a:pPr algn="ctr" defTabSz="685664">
              <a:lnSpc>
                <a:spcPct val="130000"/>
              </a:lnSpc>
              <a:defRPr/>
            </a:pPr>
            <a:endParaRPr lang="en-US" sz="2100" kern="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1"/>
          <p:cNvSpPr/>
          <p:nvPr/>
        </p:nvSpPr>
        <p:spPr>
          <a:xfrm rot="708470">
            <a:off x="3325103" y="2571871"/>
            <a:ext cx="1707161" cy="22968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solidFill>
          <a:ln w="25400" cap="flat" cmpd="sng" algn="ctr">
            <a:noFill/>
            <a:prstDash val="solid"/>
          </a:ln>
          <a:effectLst>
            <a:outerShdw blurRad="190500" dist="63500" dir="2700000" algn="tl" rotWithShape="0">
              <a:prstClr val="black">
                <a:alpha val="40000"/>
              </a:prstClr>
            </a:outerShdw>
          </a:effectLst>
        </p:spPr>
        <p:txBody>
          <a:bodyPr rtlCol="0" anchor="ctr"/>
          <a:lstStyle/>
          <a:p>
            <a:pPr algn="ctr" defTabSz="685664">
              <a:lnSpc>
                <a:spcPct val="130000"/>
              </a:lnSpc>
              <a:defRPr/>
            </a:pPr>
            <a:endParaRPr lang="en-US" sz="2100" kern="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1"/>
          <p:cNvSpPr/>
          <p:nvPr/>
        </p:nvSpPr>
        <p:spPr>
          <a:xfrm rot="293950">
            <a:off x="3380034" y="1389557"/>
            <a:ext cx="2274475" cy="235355"/>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solidFill>
          <a:ln w="25400" cap="flat" cmpd="sng" algn="ctr">
            <a:noFill/>
            <a:prstDash val="solid"/>
          </a:ln>
          <a:effectLst>
            <a:outerShdw blurRad="190500" dist="63500" dir="2700000" algn="tl" rotWithShape="0">
              <a:prstClr val="black">
                <a:alpha val="40000"/>
              </a:prstClr>
            </a:outerShdw>
          </a:effectLst>
        </p:spPr>
        <p:txBody>
          <a:bodyPr rtlCol="0" anchor="ctr"/>
          <a:lstStyle/>
          <a:p>
            <a:pPr algn="ctr" defTabSz="685664">
              <a:lnSpc>
                <a:spcPct val="130000"/>
              </a:lnSpc>
              <a:defRPr/>
            </a:pPr>
            <a:endParaRPr lang="en-US" sz="2100" kern="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1"/>
          <p:cNvSpPr/>
          <p:nvPr/>
        </p:nvSpPr>
        <p:spPr>
          <a:xfrm rot="20453418">
            <a:off x="2897250" y="1982704"/>
            <a:ext cx="2729114" cy="300328"/>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 fmla="*/ 0 w 4180787"/>
              <a:gd name="connsiteY0" fmla="*/ 0 h 446239"/>
              <a:gd name="connsiteX1" fmla="*/ 4180787 w 4180787"/>
              <a:gd name="connsiteY1" fmla="*/ 0 h 446239"/>
              <a:gd name="connsiteX2" fmla="*/ 4180787 w 4180787"/>
              <a:gd name="connsiteY2" fmla="*/ 432613 h 446239"/>
              <a:gd name="connsiteX3" fmla="*/ 1797892 w 4180787"/>
              <a:gd name="connsiteY3" fmla="*/ 446239 h 446239"/>
              <a:gd name="connsiteX4" fmla="*/ 0 w 4180787"/>
              <a:gd name="connsiteY4" fmla="*/ 432613 h 446239"/>
              <a:gd name="connsiteX5" fmla="*/ 0 w 4180787"/>
              <a:gd name="connsiteY5" fmla="*/ 0 h 446239"/>
              <a:gd name="connsiteX0" fmla="*/ 0 w 4180787"/>
              <a:gd name="connsiteY0" fmla="*/ 3102 h 449341"/>
              <a:gd name="connsiteX1" fmla="*/ 1774422 w 4180787"/>
              <a:gd name="connsiteY1" fmla="*/ 0 h 449341"/>
              <a:gd name="connsiteX2" fmla="*/ 4180787 w 4180787"/>
              <a:gd name="connsiteY2" fmla="*/ 3102 h 449341"/>
              <a:gd name="connsiteX3" fmla="*/ 4180787 w 4180787"/>
              <a:gd name="connsiteY3" fmla="*/ 435715 h 449341"/>
              <a:gd name="connsiteX4" fmla="*/ 1797892 w 4180787"/>
              <a:gd name="connsiteY4" fmla="*/ 449341 h 449341"/>
              <a:gd name="connsiteX5" fmla="*/ 0 w 4180787"/>
              <a:gd name="connsiteY5" fmla="*/ 435715 h 449341"/>
              <a:gd name="connsiteX6" fmla="*/ 0 w 4180787"/>
              <a:gd name="connsiteY6" fmla="*/ 3102 h 449341"/>
              <a:gd name="connsiteX0" fmla="*/ 0 w 4180787"/>
              <a:gd name="connsiteY0" fmla="*/ 0 h 446239"/>
              <a:gd name="connsiteX1" fmla="*/ 1791064 w 4180787"/>
              <a:gd name="connsiteY1" fmla="*/ 191058 h 446239"/>
              <a:gd name="connsiteX2" fmla="*/ 4180787 w 4180787"/>
              <a:gd name="connsiteY2" fmla="*/ 0 h 446239"/>
              <a:gd name="connsiteX3" fmla="*/ 4180787 w 4180787"/>
              <a:gd name="connsiteY3" fmla="*/ 432613 h 446239"/>
              <a:gd name="connsiteX4" fmla="*/ 1797892 w 4180787"/>
              <a:gd name="connsiteY4" fmla="*/ 446239 h 446239"/>
              <a:gd name="connsiteX5" fmla="*/ 0 w 4180787"/>
              <a:gd name="connsiteY5" fmla="*/ 432613 h 446239"/>
              <a:gd name="connsiteX6" fmla="*/ 0 w 4180787"/>
              <a:gd name="connsiteY6" fmla="*/ 0 h 446239"/>
              <a:gd name="connsiteX0" fmla="*/ 0 w 4180787"/>
              <a:gd name="connsiteY0" fmla="*/ 0 h 432613"/>
              <a:gd name="connsiteX1" fmla="*/ 1791064 w 4180787"/>
              <a:gd name="connsiteY1" fmla="*/ 19105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0 h 432613"/>
              <a:gd name="connsiteX1" fmla="*/ 1835870 w 4180787"/>
              <a:gd name="connsiteY1" fmla="*/ 187218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 name="connsiteX0" fmla="*/ 0 w 4180787"/>
              <a:gd name="connsiteY0" fmla="*/ 4908 h 437521"/>
              <a:gd name="connsiteX1" fmla="*/ 1835870 w 4180787"/>
              <a:gd name="connsiteY1" fmla="*/ 192126 h 437521"/>
              <a:gd name="connsiteX2" fmla="*/ 4180787 w 4180787"/>
              <a:gd name="connsiteY2" fmla="*/ 4908 h 437521"/>
              <a:gd name="connsiteX3" fmla="*/ 4180787 w 4180787"/>
              <a:gd name="connsiteY3" fmla="*/ 437521 h 437521"/>
              <a:gd name="connsiteX4" fmla="*/ 1740284 w 4180787"/>
              <a:gd name="connsiteY4" fmla="*/ 305633 h 437521"/>
              <a:gd name="connsiteX5" fmla="*/ 0 w 4180787"/>
              <a:gd name="connsiteY5" fmla="*/ 437521 h 437521"/>
              <a:gd name="connsiteX6" fmla="*/ 0 w 4180787"/>
              <a:gd name="connsiteY6" fmla="*/ 4908 h 437521"/>
              <a:gd name="connsiteX0" fmla="*/ 0 w 4180787"/>
              <a:gd name="connsiteY0" fmla="*/ 4908 h 446252"/>
              <a:gd name="connsiteX1" fmla="*/ 1835870 w 4180787"/>
              <a:gd name="connsiteY1" fmla="*/ 192126 h 446252"/>
              <a:gd name="connsiteX2" fmla="*/ 4180787 w 4180787"/>
              <a:gd name="connsiteY2" fmla="*/ 4908 h 446252"/>
              <a:gd name="connsiteX3" fmla="*/ 4180787 w 4180787"/>
              <a:gd name="connsiteY3" fmla="*/ 437521 h 446252"/>
              <a:gd name="connsiteX4" fmla="*/ 1740284 w 4180787"/>
              <a:gd name="connsiteY4" fmla="*/ 305633 h 446252"/>
              <a:gd name="connsiteX5" fmla="*/ 0 w 4180787"/>
              <a:gd name="connsiteY5" fmla="*/ 437521 h 446252"/>
              <a:gd name="connsiteX6" fmla="*/ 0 w 4180787"/>
              <a:gd name="connsiteY6" fmla="*/ 4908 h 446252"/>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45451"/>
              <a:gd name="connsiteX1" fmla="*/ 1779968 w 4180787"/>
              <a:gd name="connsiteY1" fmla="*/ 241252 h 445451"/>
              <a:gd name="connsiteX2" fmla="*/ 4180787 w 4180787"/>
              <a:gd name="connsiteY2" fmla="*/ 4107 h 445451"/>
              <a:gd name="connsiteX3" fmla="*/ 4180787 w 4180787"/>
              <a:gd name="connsiteY3" fmla="*/ 436720 h 445451"/>
              <a:gd name="connsiteX4" fmla="*/ 1740284 w 4180787"/>
              <a:gd name="connsiteY4" fmla="*/ 304832 h 445451"/>
              <a:gd name="connsiteX5" fmla="*/ 0 w 4180787"/>
              <a:gd name="connsiteY5" fmla="*/ 436720 h 445451"/>
              <a:gd name="connsiteX6" fmla="*/ 0 w 4180787"/>
              <a:gd name="connsiteY6" fmla="*/ 4107 h 445451"/>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4107 h 436720"/>
              <a:gd name="connsiteX1" fmla="*/ 1779968 w 4180787"/>
              <a:gd name="connsiteY1" fmla="*/ 241252 h 436720"/>
              <a:gd name="connsiteX2" fmla="*/ 4180787 w 4180787"/>
              <a:gd name="connsiteY2" fmla="*/ 4107 h 436720"/>
              <a:gd name="connsiteX3" fmla="*/ 4180787 w 4180787"/>
              <a:gd name="connsiteY3" fmla="*/ 436720 h 436720"/>
              <a:gd name="connsiteX4" fmla="*/ 1740284 w 4180787"/>
              <a:gd name="connsiteY4" fmla="*/ 304832 h 436720"/>
              <a:gd name="connsiteX5" fmla="*/ 0 w 4180787"/>
              <a:gd name="connsiteY5" fmla="*/ 436720 h 436720"/>
              <a:gd name="connsiteX6" fmla="*/ 0 w 4180787"/>
              <a:gd name="connsiteY6" fmla="*/ 4107 h 436720"/>
              <a:gd name="connsiteX0" fmla="*/ 0 w 4180787"/>
              <a:gd name="connsiteY0" fmla="*/ 0 h 432613"/>
              <a:gd name="connsiteX1" fmla="*/ 1779968 w 4180787"/>
              <a:gd name="connsiteY1" fmla="*/ 237145 h 432613"/>
              <a:gd name="connsiteX2" fmla="*/ 4180787 w 4180787"/>
              <a:gd name="connsiteY2" fmla="*/ 0 h 432613"/>
              <a:gd name="connsiteX3" fmla="*/ 4180787 w 4180787"/>
              <a:gd name="connsiteY3" fmla="*/ 432613 h 432613"/>
              <a:gd name="connsiteX4" fmla="*/ 1740284 w 4180787"/>
              <a:gd name="connsiteY4" fmla="*/ 300725 h 432613"/>
              <a:gd name="connsiteX5" fmla="*/ 0 w 4180787"/>
              <a:gd name="connsiteY5" fmla="*/ 432613 h 432613"/>
              <a:gd name="connsiteX6" fmla="*/ 0 w 4180787"/>
              <a:gd name="connsiteY6" fmla="*/ 0 h 4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solidFill>
          <a:ln w="25400" cap="flat" cmpd="sng" algn="ctr">
            <a:noFill/>
            <a:prstDash val="solid"/>
          </a:ln>
          <a:effectLst>
            <a:outerShdw blurRad="190500" dist="63500" dir="2700000" algn="tl" rotWithShape="0">
              <a:prstClr val="black">
                <a:alpha val="40000"/>
              </a:prstClr>
            </a:outerShdw>
          </a:effectLst>
        </p:spPr>
        <p:txBody>
          <a:bodyPr rtlCol="0" anchor="ctr"/>
          <a:lstStyle/>
          <a:p>
            <a:pPr algn="ctr" defTabSz="685664">
              <a:lnSpc>
                <a:spcPct val="130000"/>
              </a:lnSpc>
              <a:defRPr/>
            </a:pPr>
            <a:endParaRPr lang="en-US" sz="2100" kern="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3" name="组合 52"/>
          <p:cNvGrpSpPr/>
          <p:nvPr/>
        </p:nvGrpSpPr>
        <p:grpSpPr>
          <a:xfrm>
            <a:off x="2876102" y="1051550"/>
            <a:ext cx="562176" cy="571669"/>
            <a:chOff x="1101935" y="1054869"/>
            <a:chExt cx="1369556" cy="1392682"/>
          </a:xfrm>
        </p:grpSpPr>
        <p:sp>
          <p:nvSpPr>
            <p:cNvPr id="54"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8" name="组合 67"/>
          <p:cNvGrpSpPr/>
          <p:nvPr/>
        </p:nvGrpSpPr>
        <p:grpSpPr>
          <a:xfrm>
            <a:off x="5152248" y="1159508"/>
            <a:ext cx="896159" cy="911292"/>
            <a:chOff x="1101935" y="1054869"/>
            <a:chExt cx="1369556" cy="1392682"/>
          </a:xfrm>
        </p:grpSpPr>
        <p:sp>
          <p:nvSpPr>
            <p:cNvPr id="69"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 name="组合 70"/>
          <p:cNvGrpSpPr/>
          <p:nvPr/>
        </p:nvGrpSpPr>
        <p:grpSpPr>
          <a:xfrm>
            <a:off x="2429482" y="2078155"/>
            <a:ext cx="927877" cy="943543"/>
            <a:chOff x="1101935" y="1054869"/>
            <a:chExt cx="1369556" cy="1392682"/>
          </a:xfrm>
        </p:grpSpPr>
        <p:sp>
          <p:nvSpPr>
            <p:cNvPr id="72"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 name="组合 73"/>
          <p:cNvGrpSpPr/>
          <p:nvPr/>
        </p:nvGrpSpPr>
        <p:grpSpPr>
          <a:xfrm>
            <a:off x="4802775" y="2582226"/>
            <a:ext cx="530672" cy="539632"/>
            <a:chOff x="1101935" y="1054869"/>
            <a:chExt cx="1369556" cy="1392682"/>
          </a:xfrm>
        </p:grpSpPr>
        <p:sp>
          <p:nvSpPr>
            <p:cNvPr id="75"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7" name="组合 76"/>
          <p:cNvGrpSpPr/>
          <p:nvPr/>
        </p:nvGrpSpPr>
        <p:grpSpPr>
          <a:xfrm>
            <a:off x="3360233" y="3313655"/>
            <a:ext cx="530672" cy="539632"/>
            <a:chOff x="1101935" y="1054869"/>
            <a:chExt cx="1369556" cy="1392682"/>
          </a:xfrm>
        </p:grpSpPr>
        <p:sp>
          <p:nvSpPr>
            <p:cNvPr id="78"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8CC94C"/>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8CC94C"/>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0" name="组合 79"/>
          <p:cNvGrpSpPr/>
          <p:nvPr/>
        </p:nvGrpSpPr>
        <p:grpSpPr>
          <a:xfrm>
            <a:off x="5852752" y="3440165"/>
            <a:ext cx="692510" cy="704203"/>
            <a:chOff x="1101935" y="1054869"/>
            <a:chExt cx="1369556" cy="1392682"/>
          </a:xfrm>
        </p:grpSpPr>
        <p:sp>
          <p:nvSpPr>
            <p:cNvPr id="81" name="椭圆 28"/>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108036"/>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椭圆 29"/>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108036"/>
              </a:solidFill>
              <a:prstDash val="solid"/>
            </a:ln>
            <a:effectLst/>
          </p:spPr>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pPr algn="ctr" defTabSz="685664">
                <a:lnSpc>
                  <a:spcPct val="130000"/>
                </a:lnSpc>
                <a:defRPr/>
              </a:pPr>
              <a:endParaRPr lang="en-US" sz="135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170"/>
          <p:cNvSpPr txBox="1"/>
          <p:nvPr/>
        </p:nvSpPr>
        <p:spPr>
          <a:xfrm>
            <a:off x="6695554" y="3372028"/>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28" name="TextBox 171"/>
          <p:cNvSpPr txBox="1"/>
          <p:nvPr/>
        </p:nvSpPr>
        <p:spPr>
          <a:xfrm>
            <a:off x="6695554" y="3758549"/>
            <a:ext cx="1986450" cy="517634"/>
          </a:xfrm>
          <a:prstGeom prst="rect">
            <a:avLst/>
          </a:prstGeom>
          <a:noFill/>
        </p:spPr>
        <p:txBody>
          <a:bodyPr wrap="square" lIns="68573" tIns="34286" rIns="68573" bIns="34286"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9" name="TextBox 170"/>
          <p:cNvSpPr txBox="1"/>
          <p:nvPr/>
        </p:nvSpPr>
        <p:spPr>
          <a:xfrm>
            <a:off x="1184601" y="3310101"/>
            <a:ext cx="1728161" cy="331942"/>
          </a:xfrm>
          <a:prstGeom prst="rect">
            <a:avLst/>
          </a:prstGeom>
          <a:noFill/>
        </p:spPr>
        <p:txBody>
          <a:bodyPr wrap="square" lIns="68573" tIns="34286" rIns="68573" bIns="34286"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0" name="TextBox 171"/>
          <p:cNvSpPr txBox="1"/>
          <p:nvPr/>
        </p:nvSpPr>
        <p:spPr>
          <a:xfrm>
            <a:off x="926313" y="3696622"/>
            <a:ext cx="1986450" cy="517634"/>
          </a:xfrm>
          <a:prstGeom prst="rect">
            <a:avLst/>
          </a:prstGeom>
          <a:noFill/>
        </p:spPr>
        <p:txBody>
          <a:bodyPr wrap="square" lIns="68573" tIns="34286" rIns="68573" bIns="34286"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1" name="TextBox 170"/>
          <p:cNvSpPr txBox="1"/>
          <p:nvPr/>
        </p:nvSpPr>
        <p:spPr>
          <a:xfrm>
            <a:off x="5426386" y="2339901"/>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2" name="TextBox 171"/>
          <p:cNvSpPr txBox="1"/>
          <p:nvPr/>
        </p:nvSpPr>
        <p:spPr>
          <a:xfrm>
            <a:off x="5426385" y="2726423"/>
            <a:ext cx="1986450" cy="517634"/>
          </a:xfrm>
          <a:prstGeom prst="rect">
            <a:avLst/>
          </a:prstGeom>
          <a:noFill/>
        </p:spPr>
        <p:txBody>
          <a:bodyPr wrap="square" lIns="68573" tIns="34286" rIns="68573" bIns="34286"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3" name="TextBox 170"/>
          <p:cNvSpPr txBox="1"/>
          <p:nvPr/>
        </p:nvSpPr>
        <p:spPr>
          <a:xfrm>
            <a:off x="606610" y="2092190"/>
            <a:ext cx="1728161" cy="331942"/>
          </a:xfrm>
          <a:prstGeom prst="rect">
            <a:avLst/>
          </a:prstGeom>
          <a:noFill/>
        </p:spPr>
        <p:txBody>
          <a:bodyPr wrap="square" lIns="68573" tIns="34286" rIns="68573" bIns="34286"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4" name="TextBox 171"/>
          <p:cNvSpPr txBox="1"/>
          <p:nvPr/>
        </p:nvSpPr>
        <p:spPr>
          <a:xfrm>
            <a:off x="348322" y="2478712"/>
            <a:ext cx="1986450" cy="517634"/>
          </a:xfrm>
          <a:prstGeom prst="rect">
            <a:avLst/>
          </a:prstGeom>
          <a:noFill/>
        </p:spPr>
        <p:txBody>
          <a:bodyPr wrap="square" lIns="68573" tIns="34286" rIns="68573" bIns="34286"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5" name="TextBox 170"/>
          <p:cNvSpPr txBox="1"/>
          <p:nvPr/>
        </p:nvSpPr>
        <p:spPr>
          <a:xfrm>
            <a:off x="6107590" y="1152955"/>
            <a:ext cx="1728161" cy="331942"/>
          </a:xfrm>
          <a:prstGeom prst="rect">
            <a:avLst/>
          </a:prstGeom>
          <a:noFill/>
        </p:spPr>
        <p:txBody>
          <a:bodyPr wrap="square" lIns="68573" tIns="34286" rIns="68573" bIns="34286" rtlCol="0">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6" name="TextBox 171"/>
          <p:cNvSpPr txBox="1"/>
          <p:nvPr/>
        </p:nvSpPr>
        <p:spPr>
          <a:xfrm>
            <a:off x="6107589" y="1539477"/>
            <a:ext cx="1986450" cy="517634"/>
          </a:xfrm>
          <a:prstGeom prst="rect">
            <a:avLst/>
          </a:prstGeom>
          <a:noFill/>
        </p:spPr>
        <p:txBody>
          <a:bodyPr wrap="square" lIns="68573" tIns="34286" rIns="68573" bIns="34286"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7" name="TextBox 170"/>
          <p:cNvSpPr txBox="1"/>
          <p:nvPr/>
        </p:nvSpPr>
        <p:spPr>
          <a:xfrm>
            <a:off x="978175" y="915566"/>
            <a:ext cx="1728161" cy="331942"/>
          </a:xfrm>
          <a:prstGeom prst="rect">
            <a:avLst/>
          </a:prstGeom>
          <a:noFill/>
        </p:spPr>
        <p:txBody>
          <a:bodyPr wrap="square" lIns="68573" tIns="34286" rIns="68573" bIns="34286" rtlCol="0">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38" name="TextBox 171"/>
          <p:cNvSpPr txBox="1"/>
          <p:nvPr/>
        </p:nvSpPr>
        <p:spPr>
          <a:xfrm>
            <a:off x="719886" y="1302088"/>
            <a:ext cx="1986450" cy="517634"/>
          </a:xfrm>
          <a:prstGeom prst="rect">
            <a:avLst/>
          </a:prstGeom>
          <a:noFill/>
        </p:spPr>
        <p:txBody>
          <a:bodyPr wrap="square" lIns="68573" tIns="34286" rIns="68573" bIns="34286"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3662137" y="398014"/>
            <a:ext cx="1819729" cy="207301"/>
          </a:xfrm>
          <a:prstGeom prst="rect">
            <a:avLst/>
          </a:prstGeom>
          <a:effectLst/>
        </p:spPr>
        <p:txBody>
          <a:bodyPr vert="horz" wrap="none">
            <a:spAutoFit/>
          </a:bodyPr>
          <a:lstStyle/>
          <a:p>
            <a:pPr algn="ctr"/>
            <a:r>
              <a:rPr lang="en-US" altLang="zh-CN" sz="747" b="1" dirty="0">
                <a:solidFill>
                  <a:srgbClr val="8CC94C"/>
                </a:solidFill>
                <a:latin typeface="+mj-lt"/>
                <a:ea typeface="微软雅黑" panose="020B0503020204020204" pitchFamily="34" charset="-122"/>
              </a:rPr>
              <a:t>Please replace the written content</a:t>
            </a:r>
            <a:endParaRPr lang="zh-CN" altLang="en-US" sz="747" b="1" dirty="0">
              <a:solidFill>
                <a:srgbClr val="8CC94C"/>
              </a:solidFill>
              <a:latin typeface="+mj-lt"/>
              <a:ea typeface="微软雅黑" panose="020B0503020204020204" pitchFamily="34" charset="-122"/>
            </a:endParaRPr>
          </a:p>
        </p:txBody>
      </p:sp>
      <p:sp>
        <p:nvSpPr>
          <p:cNvPr id="47" name="矩形 46"/>
          <p:cNvSpPr/>
          <p:nvPr/>
        </p:nvSpPr>
        <p:spPr>
          <a:xfrm>
            <a:off x="3907395" y="170074"/>
            <a:ext cx="1329211" cy="289310"/>
          </a:xfrm>
          <a:prstGeom prst="rect">
            <a:avLst/>
          </a:prstGeom>
          <a:effectLst/>
        </p:spPr>
        <p:txBody>
          <a:bodyPr vert="horz" wrap="none">
            <a:spAutoFit/>
          </a:bodyPr>
          <a:lstStyle/>
          <a:p>
            <a:pPr algn="ctr"/>
            <a:r>
              <a:rPr lang="zh-CN" altLang="en-US" sz="1280" dirty="0">
                <a:solidFill>
                  <a:srgbClr val="108136"/>
                </a:solidFill>
                <a:latin typeface="+mj-lt"/>
                <a:ea typeface="微软雅黑" panose="020B0503020204020204" pitchFamily="34" charset="-122"/>
              </a:rPr>
              <a:t>请替换文字内容</a:t>
            </a:r>
          </a:p>
        </p:txBody>
      </p:sp>
      <p:sp>
        <p:nvSpPr>
          <p:cNvPr id="48" name="等腰三角形 47"/>
          <p:cNvSpPr/>
          <p:nvPr/>
        </p:nvSpPr>
        <p:spPr>
          <a:xfrm rot="10800000">
            <a:off x="4239163" y="-11067"/>
            <a:ext cx="665674" cy="169934"/>
          </a:xfrm>
          <a:prstGeom prst="triangle">
            <a:avLst/>
          </a:prstGeom>
          <a:solidFill>
            <a:srgbClr val="108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343081684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fltVal val="0"/>
                                          </p:val>
                                        </p:tav>
                                        <p:tav tm="100000">
                                          <p:val>
                                            <p:strVal val="#ppt_h"/>
                                          </p:val>
                                        </p:tav>
                                      </p:tavLst>
                                    </p:anim>
                                    <p:animEffect transition="in" filter="fade">
                                      <p:cBhvr>
                                        <p:cTn id="20" dur="500"/>
                                        <p:tgtEl>
                                          <p:spTgt spid="46"/>
                                        </p:tgtEl>
                                      </p:cBhvr>
                                    </p:animEffect>
                                  </p:childTnLst>
                                </p:cTn>
                              </p:par>
                            </p:childTnLst>
                          </p:cTn>
                        </p:par>
                        <p:par>
                          <p:cTn id="21" fill="hold">
                            <p:stCondLst>
                              <p:cond delay="1000"/>
                            </p:stCondLst>
                            <p:childTnLst>
                              <p:par>
                                <p:cTn id="22" presetID="23" presetClass="entr" presetSubtype="16"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22" presetClass="entr" presetSubtype="2"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par>
                          <p:cTn id="30" fill="hold">
                            <p:stCondLst>
                              <p:cond delay="2000"/>
                            </p:stCondLst>
                            <p:childTnLst>
                              <p:par>
                                <p:cTn id="31" presetID="23" presetClass="entr" presetSubtype="16" fill="hold" nodeType="after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p:cTn id="33" dur="500" fill="hold"/>
                                        <p:tgtEl>
                                          <p:spTgt spid="77"/>
                                        </p:tgtEl>
                                        <p:attrNameLst>
                                          <p:attrName>ppt_w</p:attrName>
                                        </p:attrNameLst>
                                      </p:cBhvr>
                                      <p:tavLst>
                                        <p:tav tm="0">
                                          <p:val>
                                            <p:fltVal val="0"/>
                                          </p:val>
                                        </p:tav>
                                        <p:tav tm="100000">
                                          <p:val>
                                            <p:strVal val="#ppt_w"/>
                                          </p:val>
                                        </p:tav>
                                      </p:tavLst>
                                    </p:anim>
                                    <p:anim calcmode="lin" valueType="num">
                                      <p:cBhvr>
                                        <p:cTn id="34" dur="500" fill="hold"/>
                                        <p:tgtEl>
                                          <p:spTgt spid="77"/>
                                        </p:tgtEl>
                                        <p:attrNameLst>
                                          <p:attrName>ppt_h</p:attrName>
                                        </p:attrNameLst>
                                      </p:cBhvr>
                                      <p:tavLst>
                                        <p:tav tm="0">
                                          <p:val>
                                            <p:fltVal val="0"/>
                                          </p:val>
                                        </p:tav>
                                        <p:tav tm="100000">
                                          <p:val>
                                            <p:strVal val="#ppt_h"/>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par>
                          <p:cTn id="39" fill="hold">
                            <p:stCondLst>
                              <p:cond delay="3000"/>
                            </p:stCondLst>
                            <p:childTnLst>
                              <p:par>
                                <p:cTn id="40" presetID="23" presetClass="entr" presetSubtype="16" fill="hold" nodeType="after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childTnLst>
                                </p:cTn>
                              </p:par>
                            </p:childTnLst>
                          </p:cTn>
                        </p:par>
                        <p:par>
                          <p:cTn id="44" fill="hold">
                            <p:stCondLst>
                              <p:cond delay="3500"/>
                            </p:stCondLst>
                            <p:childTnLst>
                              <p:par>
                                <p:cTn id="45" presetID="22" presetClass="entr" presetSubtype="2"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right)">
                                      <p:cBhvr>
                                        <p:cTn id="47" dur="500"/>
                                        <p:tgtEl>
                                          <p:spTgt spid="7"/>
                                        </p:tgtEl>
                                      </p:cBhvr>
                                    </p:animEffect>
                                  </p:childTnLst>
                                </p:cTn>
                              </p:par>
                            </p:childTnLst>
                          </p:cTn>
                        </p:par>
                        <p:par>
                          <p:cTn id="48" fill="hold">
                            <p:stCondLst>
                              <p:cond delay="4000"/>
                            </p:stCondLst>
                            <p:childTnLst>
                              <p:par>
                                <p:cTn id="49" presetID="23" presetClass="entr" presetSubtype="16"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p:cTn id="51" dur="500" fill="hold"/>
                                        <p:tgtEl>
                                          <p:spTgt spid="71"/>
                                        </p:tgtEl>
                                        <p:attrNameLst>
                                          <p:attrName>ppt_w</p:attrName>
                                        </p:attrNameLst>
                                      </p:cBhvr>
                                      <p:tavLst>
                                        <p:tav tm="0">
                                          <p:val>
                                            <p:fltVal val="0"/>
                                          </p:val>
                                        </p:tav>
                                        <p:tav tm="100000">
                                          <p:val>
                                            <p:strVal val="#ppt_w"/>
                                          </p:val>
                                        </p:tav>
                                      </p:tavLst>
                                    </p:anim>
                                    <p:anim calcmode="lin" valueType="num">
                                      <p:cBhvr>
                                        <p:cTn id="52" dur="500" fill="hold"/>
                                        <p:tgtEl>
                                          <p:spTgt spid="71"/>
                                        </p:tgtEl>
                                        <p:attrNameLst>
                                          <p:attrName>ppt_h</p:attrName>
                                        </p:attrNameLst>
                                      </p:cBhvr>
                                      <p:tavLst>
                                        <p:tav tm="0">
                                          <p:val>
                                            <p:fltVal val="0"/>
                                          </p:val>
                                        </p:tav>
                                        <p:tav tm="100000">
                                          <p:val>
                                            <p:strVal val="#ppt_h"/>
                                          </p:val>
                                        </p:tav>
                                      </p:tavLst>
                                    </p:anim>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par>
                          <p:cTn id="57" fill="hold">
                            <p:stCondLst>
                              <p:cond delay="5000"/>
                            </p:stCondLst>
                            <p:childTnLst>
                              <p:par>
                                <p:cTn id="58" presetID="23" presetClass="entr" presetSubtype="16"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500" fill="hold"/>
                                        <p:tgtEl>
                                          <p:spTgt spid="68"/>
                                        </p:tgtEl>
                                        <p:attrNameLst>
                                          <p:attrName>ppt_w</p:attrName>
                                        </p:attrNameLst>
                                      </p:cBhvr>
                                      <p:tavLst>
                                        <p:tav tm="0">
                                          <p:val>
                                            <p:fltVal val="0"/>
                                          </p:val>
                                        </p:tav>
                                        <p:tav tm="100000">
                                          <p:val>
                                            <p:strVal val="#ppt_w"/>
                                          </p:val>
                                        </p:tav>
                                      </p:tavLst>
                                    </p:anim>
                                    <p:anim calcmode="lin" valueType="num">
                                      <p:cBhvr>
                                        <p:cTn id="61" dur="500" fill="hold"/>
                                        <p:tgtEl>
                                          <p:spTgt spid="68"/>
                                        </p:tgtEl>
                                        <p:attrNameLst>
                                          <p:attrName>ppt_h</p:attrName>
                                        </p:attrNameLst>
                                      </p:cBhvr>
                                      <p:tavLst>
                                        <p:tav tm="0">
                                          <p:val>
                                            <p:fltVal val="0"/>
                                          </p:val>
                                        </p:tav>
                                        <p:tav tm="100000">
                                          <p:val>
                                            <p:strVal val="#ppt_h"/>
                                          </p:val>
                                        </p:tav>
                                      </p:tavLst>
                                    </p:anim>
                                  </p:childTnLst>
                                </p:cTn>
                              </p:par>
                            </p:childTnLst>
                          </p:cTn>
                        </p:par>
                        <p:par>
                          <p:cTn id="62" fill="hold">
                            <p:stCondLst>
                              <p:cond delay="5500"/>
                            </p:stCondLst>
                            <p:childTnLst>
                              <p:par>
                                <p:cTn id="63" presetID="22" presetClass="entr" presetSubtype="2"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right)">
                                      <p:cBhvr>
                                        <p:cTn id="65" dur="500"/>
                                        <p:tgtEl>
                                          <p:spTgt spid="8"/>
                                        </p:tgtEl>
                                      </p:cBhvr>
                                    </p:animEffect>
                                  </p:childTnLst>
                                </p:cTn>
                              </p:par>
                            </p:childTnLst>
                          </p:cTn>
                        </p:par>
                        <p:par>
                          <p:cTn id="66" fill="hold">
                            <p:stCondLst>
                              <p:cond delay="6000"/>
                            </p:stCondLst>
                            <p:childTnLst>
                              <p:par>
                                <p:cTn id="67" presetID="23" presetClass="entr" presetSubtype="16"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500" fill="hold"/>
                                        <p:tgtEl>
                                          <p:spTgt spid="53"/>
                                        </p:tgtEl>
                                        <p:attrNameLst>
                                          <p:attrName>ppt_w</p:attrName>
                                        </p:attrNameLst>
                                      </p:cBhvr>
                                      <p:tavLst>
                                        <p:tav tm="0">
                                          <p:val>
                                            <p:fltVal val="0"/>
                                          </p:val>
                                        </p:tav>
                                        <p:tav tm="100000">
                                          <p:val>
                                            <p:strVal val="#ppt_w"/>
                                          </p:val>
                                        </p:tav>
                                      </p:tavLst>
                                    </p:anim>
                                    <p:anim calcmode="lin" valueType="num">
                                      <p:cBhvr>
                                        <p:cTn id="70" dur="500" fill="hold"/>
                                        <p:tgtEl>
                                          <p:spTgt spid="53"/>
                                        </p:tgtEl>
                                        <p:attrNameLst>
                                          <p:attrName>ppt_h</p:attrName>
                                        </p:attrNameLst>
                                      </p:cBhvr>
                                      <p:tavLst>
                                        <p:tav tm="0">
                                          <p:val>
                                            <p:fltVal val="0"/>
                                          </p:val>
                                        </p:tav>
                                        <p:tav tm="100000">
                                          <p:val>
                                            <p:strVal val="#ppt_h"/>
                                          </p:val>
                                        </p:tav>
                                      </p:tavLst>
                                    </p:anim>
                                  </p:childTnLst>
                                </p:cTn>
                              </p:par>
                            </p:childTnLst>
                          </p:cTn>
                        </p:par>
                        <p:par>
                          <p:cTn id="71" fill="hold">
                            <p:stCondLst>
                              <p:cond delay="6500"/>
                            </p:stCondLst>
                            <p:childTnLst>
                              <p:par>
                                <p:cTn id="72" presetID="12" presetClass="entr" presetSubtype="2"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500"/>
                                        <p:tgtEl>
                                          <p:spTgt spid="27"/>
                                        </p:tgtEl>
                                        <p:attrNameLst>
                                          <p:attrName>ppt_x</p:attrName>
                                        </p:attrNameLst>
                                      </p:cBhvr>
                                      <p:tavLst>
                                        <p:tav tm="0">
                                          <p:val>
                                            <p:strVal val="#ppt_x+#ppt_w*1.125000"/>
                                          </p:val>
                                        </p:tav>
                                        <p:tav tm="100000">
                                          <p:val>
                                            <p:strVal val="#ppt_x"/>
                                          </p:val>
                                        </p:tav>
                                      </p:tavLst>
                                    </p:anim>
                                    <p:animEffect transition="in" filter="wipe(left)">
                                      <p:cBhvr>
                                        <p:cTn id="75" dur="500"/>
                                        <p:tgtEl>
                                          <p:spTgt spid="27"/>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p:tgtEl>
                                          <p:spTgt spid="28"/>
                                        </p:tgtEl>
                                        <p:attrNameLst>
                                          <p:attrName>ppt_x</p:attrName>
                                        </p:attrNameLst>
                                      </p:cBhvr>
                                      <p:tavLst>
                                        <p:tav tm="0">
                                          <p:val>
                                            <p:strVal val="#ppt_x+#ppt_w*1.125000"/>
                                          </p:val>
                                        </p:tav>
                                        <p:tav tm="100000">
                                          <p:val>
                                            <p:strVal val="#ppt_x"/>
                                          </p:val>
                                        </p:tav>
                                      </p:tavLst>
                                    </p:anim>
                                    <p:animEffect transition="in" filter="wipe(left)">
                                      <p:cBhvr>
                                        <p:cTn id="79" dur="500"/>
                                        <p:tgtEl>
                                          <p:spTgt spid="28"/>
                                        </p:tgtEl>
                                      </p:cBhvr>
                                    </p:animEffect>
                                  </p:childTnLst>
                                </p:cTn>
                              </p:par>
                            </p:childTnLst>
                          </p:cTn>
                        </p:par>
                        <p:par>
                          <p:cTn id="80" fill="hold">
                            <p:stCondLst>
                              <p:cond delay="7000"/>
                            </p:stCondLst>
                            <p:childTnLst>
                              <p:par>
                                <p:cTn id="81" presetID="12" presetClass="entr" presetSubtype="8"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p:tgtEl>
                                          <p:spTgt spid="29"/>
                                        </p:tgtEl>
                                        <p:attrNameLst>
                                          <p:attrName>ppt_x</p:attrName>
                                        </p:attrNameLst>
                                      </p:cBhvr>
                                      <p:tavLst>
                                        <p:tav tm="0">
                                          <p:val>
                                            <p:strVal val="#ppt_x-#ppt_w*1.125000"/>
                                          </p:val>
                                        </p:tav>
                                        <p:tav tm="100000">
                                          <p:val>
                                            <p:strVal val="#ppt_x"/>
                                          </p:val>
                                        </p:tav>
                                      </p:tavLst>
                                    </p:anim>
                                    <p:animEffect transition="in" filter="wipe(right)">
                                      <p:cBhvr>
                                        <p:cTn id="84" dur="500"/>
                                        <p:tgtEl>
                                          <p:spTgt spid="29"/>
                                        </p:tgtEl>
                                      </p:cBhvr>
                                    </p:animEffect>
                                  </p:childTnLst>
                                </p:cTn>
                              </p:par>
                              <p:par>
                                <p:cTn id="85" presetID="12" presetClass="entr" presetSubtype="8"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p:tgtEl>
                                          <p:spTgt spid="30"/>
                                        </p:tgtEl>
                                        <p:attrNameLst>
                                          <p:attrName>ppt_x</p:attrName>
                                        </p:attrNameLst>
                                      </p:cBhvr>
                                      <p:tavLst>
                                        <p:tav tm="0">
                                          <p:val>
                                            <p:strVal val="#ppt_x-#ppt_w*1.125000"/>
                                          </p:val>
                                        </p:tav>
                                        <p:tav tm="100000">
                                          <p:val>
                                            <p:strVal val="#ppt_x"/>
                                          </p:val>
                                        </p:tav>
                                      </p:tavLst>
                                    </p:anim>
                                    <p:animEffect transition="in" filter="wipe(right)">
                                      <p:cBhvr>
                                        <p:cTn id="88" dur="500"/>
                                        <p:tgtEl>
                                          <p:spTgt spid="30"/>
                                        </p:tgtEl>
                                      </p:cBhvr>
                                    </p:animEffect>
                                  </p:childTnLst>
                                </p:cTn>
                              </p:par>
                            </p:childTnLst>
                          </p:cTn>
                        </p:par>
                        <p:par>
                          <p:cTn id="89" fill="hold">
                            <p:stCondLst>
                              <p:cond delay="7500"/>
                            </p:stCondLst>
                            <p:childTnLst>
                              <p:par>
                                <p:cTn id="90" presetID="12" presetClass="entr" presetSubtype="2" fill="hold" grpId="0"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additive="base">
                                        <p:cTn id="92" dur="500"/>
                                        <p:tgtEl>
                                          <p:spTgt spid="31"/>
                                        </p:tgtEl>
                                        <p:attrNameLst>
                                          <p:attrName>ppt_x</p:attrName>
                                        </p:attrNameLst>
                                      </p:cBhvr>
                                      <p:tavLst>
                                        <p:tav tm="0">
                                          <p:val>
                                            <p:strVal val="#ppt_x+#ppt_w*1.125000"/>
                                          </p:val>
                                        </p:tav>
                                        <p:tav tm="100000">
                                          <p:val>
                                            <p:strVal val="#ppt_x"/>
                                          </p:val>
                                        </p:tav>
                                      </p:tavLst>
                                    </p:anim>
                                    <p:animEffect transition="in" filter="wipe(left)">
                                      <p:cBhvr>
                                        <p:cTn id="93" dur="500"/>
                                        <p:tgtEl>
                                          <p:spTgt spid="31"/>
                                        </p:tgtEl>
                                      </p:cBhvr>
                                    </p:animEffect>
                                  </p:childTnLst>
                                </p:cTn>
                              </p:par>
                              <p:par>
                                <p:cTn id="94" presetID="12" presetClass="entr" presetSubtype="2"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additive="base">
                                        <p:cTn id="96" dur="500"/>
                                        <p:tgtEl>
                                          <p:spTgt spid="32"/>
                                        </p:tgtEl>
                                        <p:attrNameLst>
                                          <p:attrName>ppt_x</p:attrName>
                                        </p:attrNameLst>
                                      </p:cBhvr>
                                      <p:tavLst>
                                        <p:tav tm="0">
                                          <p:val>
                                            <p:strVal val="#ppt_x+#ppt_w*1.125000"/>
                                          </p:val>
                                        </p:tav>
                                        <p:tav tm="100000">
                                          <p:val>
                                            <p:strVal val="#ppt_x"/>
                                          </p:val>
                                        </p:tav>
                                      </p:tavLst>
                                    </p:anim>
                                    <p:animEffect transition="in" filter="wipe(left)">
                                      <p:cBhvr>
                                        <p:cTn id="97" dur="500"/>
                                        <p:tgtEl>
                                          <p:spTgt spid="32"/>
                                        </p:tgtEl>
                                      </p:cBhvr>
                                    </p:animEffect>
                                  </p:childTnLst>
                                </p:cTn>
                              </p:par>
                            </p:childTnLst>
                          </p:cTn>
                        </p:par>
                        <p:par>
                          <p:cTn id="98" fill="hold">
                            <p:stCondLst>
                              <p:cond delay="8000"/>
                            </p:stCondLst>
                            <p:childTnLst>
                              <p:par>
                                <p:cTn id="99" presetID="12" presetClass="entr" presetSubtype="8" fill="hold" grpId="0" nodeType="after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p:tgtEl>
                                          <p:spTgt spid="33"/>
                                        </p:tgtEl>
                                        <p:attrNameLst>
                                          <p:attrName>ppt_x</p:attrName>
                                        </p:attrNameLst>
                                      </p:cBhvr>
                                      <p:tavLst>
                                        <p:tav tm="0">
                                          <p:val>
                                            <p:strVal val="#ppt_x-#ppt_w*1.125000"/>
                                          </p:val>
                                        </p:tav>
                                        <p:tav tm="100000">
                                          <p:val>
                                            <p:strVal val="#ppt_x"/>
                                          </p:val>
                                        </p:tav>
                                      </p:tavLst>
                                    </p:anim>
                                    <p:animEffect transition="in" filter="wipe(right)">
                                      <p:cBhvr>
                                        <p:cTn id="102" dur="500"/>
                                        <p:tgtEl>
                                          <p:spTgt spid="33"/>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p:tgtEl>
                                          <p:spTgt spid="34"/>
                                        </p:tgtEl>
                                        <p:attrNameLst>
                                          <p:attrName>ppt_x</p:attrName>
                                        </p:attrNameLst>
                                      </p:cBhvr>
                                      <p:tavLst>
                                        <p:tav tm="0">
                                          <p:val>
                                            <p:strVal val="#ppt_x-#ppt_w*1.125000"/>
                                          </p:val>
                                        </p:tav>
                                        <p:tav tm="100000">
                                          <p:val>
                                            <p:strVal val="#ppt_x"/>
                                          </p:val>
                                        </p:tav>
                                      </p:tavLst>
                                    </p:anim>
                                    <p:animEffect transition="in" filter="wipe(right)">
                                      <p:cBhvr>
                                        <p:cTn id="106" dur="500"/>
                                        <p:tgtEl>
                                          <p:spTgt spid="34"/>
                                        </p:tgtEl>
                                      </p:cBhvr>
                                    </p:animEffect>
                                  </p:childTnLst>
                                </p:cTn>
                              </p:par>
                            </p:childTnLst>
                          </p:cTn>
                        </p:par>
                        <p:par>
                          <p:cTn id="107" fill="hold">
                            <p:stCondLst>
                              <p:cond delay="8500"/>
                            </p:stCondLst>
                            <p:childTnLst>
                              <p:par>
                                <p:cTn id="108" presetID="12" presetClass="entr" presetSubtype="2" fill="hold" grpId="0" nodeType="after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additive="base">
                                        <p:cTn id="110" dur="500"/>
                                        <p:tgtEl>
                                          <p:spTgt spid="35"/>
                                        </p:tgtEl>
                                        <p:attrNameLst>
                                          <p:attrName>ppt_x</p:attrName>
                                        </p:attrNameLst>
                                      </p:cBhvr>
                                      <p:tavLst>
                                        <p:tav tm="0">
                                          <p:val>
                                            <p:strVal val="#ppt_x+#ppt_w*1.125000"/>
                                          </p:val>
                                        </p:tav>
                                        <p:tav tm="100000">
                                          <p:val>
                                            <p:strVal val="#ppt_x"/>
                                          </p:val>
                                        </p:tav>
                                      </p:tavLst>
                                    </p:anim>
                                    <p:animEffect transition="in" filter="wipe(left)">
                                      <p:cBhvr>
                                        <p:cTn id="111" dur="500"/>
                                        <p:tgtEl>
                                          <p:spTgt spid="35"/>
                                        </p:tgtEl>
                                      </p:cBhvr>
                                    </p:animEffect>
                                  </p:childTnLst>
                                </p:cTn>
                              </p:par>
                              <p:par>
                                <p:cTn id="112" presetID="12" presetClass="entr" presetSubtype="2"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additive="base">
                                        <p:cTn id="114" dur="500"/>
                                        <p:tgtEl>
                                          <p:spTgt spid="36"/>
                                        </p:tgtEl>
                                        <p:attrNameLst>
                                          <p:attrName>ppt_x</p:attrName>
                                        </p:attrNameLst>
                                      </p:cBhvr>
                                      <p:tavLst>
                                        <p:tav tm="0">
                                          <p:val>
                                            <p:strVal val="#ppt_x+#ppt_w*1.125000"/>
                                          </p:val>
                                        </p:tav>
                                        <p:tav tm="100000">
                                          <p:val>
                                            <p:strVal val="#ppt_x"/>
                                          </p:val>
                                        </p:tav>
                                      </p:tavLst>
                                    </p:anim>
                                    <p:animEffect transition="in" filter="wipe(left)">
                                      <p:cBhvr>
                                        <p:cTn id="115" dur="500"/>
                                        <p:tgtEl>
                                          <p:spTgt spid="36"/>
                                        </p:tgtEl>
                                      </p:cBhvr>
                                    </p:animEffect>
                                  </p:childTnLst>
                                </p:cTn>
                              </p:par>
                            </p:childTnLst>
                          </p:cTn>
                        </p:par>
                        <p:par>
                          <p:cTn id="116" fill="hold">
                            <p:stCondLst>
                              <p:cond delay="9000"/>
                            </p:stCondLst>
                            <p:childTnLst>
                              <p:par>
                                <p:cTn id="117" presetID="12" presetClass="entr" presetSubtype="8" fill="hold" grpId="0" nodeType="after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p:tgtEl>
                                          <p:spTgt spid="37"/>
                                        </p:tgtEl>
                                        <p:attrNameLst>
                                          <p:attrName>ppt_x</p:attrName>
                                        </p:attrNameLst>
                                      </p:cBhvr>
                                      <p:tavLst>
                                        <p:tav tm="0">
                                          <p:val>
                                            <p:strVal val="#ppt_x-#ppt_w*1.125000"/>
                                          </p:val>
                                        </p:tav>
                                        <p:tav tm="100000">
                                          <p:val>
                                            <p:strVal val="#ppt_x"/>
                                          </p:val>
                                        </p:tav>
                                      </p:tavLst>
                                    </p:anim>
                                    <p:animEffect transition="in" filter="wipe(right)">
                                      <p:cBhvr>
                                        <p:cTn id="120" dur="500"/>
                                        <p:tgtEl>
                                          <p:spTgt spid="37"/>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500"/>
                                        <p:tgtEl>
                                          <p:spTgt spid="38"/>
                                        </p:tgtEl>
                                        <p:attrNameLst>
                                          <p:attrName>ppt_x</p:attrName>
                                        </p:attrNameLst>
                                      </p:cBhvr>
                                      <p:tavLst>
                                        <p:tav tm="0">
                                          <p:val>
                                            <p:strVal val="#ppt_x-#ppt_w*1.125000"/>
                                          </p:val>
                                        </p:tav>
                                        <p:tav tm="100000">
                                          <p:val>
                                            <p:strVal val="#ppt_x"/>
                                          </p:val>
                                        </p:tav>
                                      </p:tavLst>
                                    </p:anim>
                                    <p:animEffect transition="in" filter="wipe(right)">
                                      <p:cBhvr>
                                        <p:cTn id="1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27" grpId="0"/>
      <p:bldP spid="28" grpId="0"/>
      <p:bldP spid="29" grpId="0"/>
      <p:bldP spid="30" grpId="0"/>
      <p:bldP spid="31" grpId="0"/>
      <p:bldP spid="32" grpId="0"/>
      <p:bldP spid="33" grpId="0"/>
      <p:bldP spid="34" grpId="0"/>
      <p:bldP spid="35" grpId="0"/>
      <p:bldP spid="36" grpId="0"/>
      <p:bldP spid="37" grpId="0"/>
      <p:bldP spid="38" grpId="0"/>
      <p:bldP spid="46" grpId="0"/>
      <p:bldP spid="47" grpId="0"/>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156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00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607411" y="987574"/>
            <a:ext cx="0" cy="332670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4232470" y="2161703"/>
            <a:ext cx="749883" cy="750139"/>
            <a:chOff x="4157954" y="1779662"/>
            <a:chExt cx="828092" cy="828092"/>
          </a:xfrm>
        </p:grpSpPr>
        <p:sp>
          <p:nvSpPr>
            <p:cNvPr id="4" name="椭圆 3"/>
            <p:cNvSpPr/>
            <p:nvPr/>
          </p:nvSpPr>
          <p:spPr>
            <a:xfrm>
              <a:off x="4157954" y="1779662"/>
              <a:ext cx="828092" cy="828092"/>
            </a:xfrm>
            <a:prstGeom prst="ellipse">
              <a:avLst/>
            </a:prstGeom>
            <a:solidFill>
              <a:srgbClr val="36B2E6"/>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4233168" y="1948231"/>
              <a:ext cx="641446" cy="526629"/>
            </a:xfrm>
            <a:prstGeom prst="rect">
              <a:avLst/>
            </a:prstGeom>
            <a:noFill/>
          </p:spPr>
          <p:txBody>
            <a:bodyPr wrap="none" rtlCol="0">
              <a:spAutoFit/>
            </a:bodyPr>
            <a:lstStyle/>
            <a:p>
              <a:r>
                <a:rPr lang="en-US" altLang="zh-CN" sz="2500" dirty="0">
                  <a:solidFill>
                    <a:schemeClr val="bg1"/>
                  </a:solidFill>
                  <a:latin typeface="微软雅黑" panose="020B0503020204020204" pitchFamily="34" charset="-122"/>
                  <a:ea typeface="微软雅黑" panose="020B0503020204020204" pitchFamily="34" charset="-122"/>
                </a:rPr>
                <a:t>VS</a:t>
              </a:r>
              <a:endParaRPr lang="zh-CN" altLang="en-US" sz="2500" dirty="0">
                <a:solidFill>
                  <a:schemeClr val="bg1"/>
                </a:solidFill>
                <a:latin typeface="微软雅黑" panose="020B0503020204020204" pitchFamily="34" charset="-122"/>
                <a:ea typeface="微软雅黑" panose="020B0503020204020204" pitchFamily="34" charset="-122"/>
              </a:endParaRPr>
            </a:p>
          </p:txBody>
        </p:sp>
      </p:grpSp>
      <p:sp>
        <p:nvSpPr>
          <p:cNvPr id="6" name="TextBox 5"/>
          <p:cNvSpPr txBox="1"/>
          <p:nvPr/>
        </p:nvSpPr>
        <p:spPr>
          <a:xfrm>
            <a:off x="2348694" y="1158408"/>
            <a:ext cx="1430400" cy="360614"/>
          </a:xfrm>
          <a:prstGeom prst="rect">
            <a:avLst/>
          </a:prstGeom>
          <a:noFill/>
        </p:spPr>
        <p:txBody>
          <a:bodyPr wrap="none" lIns="82808" tIns="41403" rIns="82808" bIns="41403" rtlCol="0">
            <a:spAutoFit/>
          </a:bodyPr>
          <a:lstStyle/>
          <a:p>
            <a:pPr algn="r"/>
            <a:r>
              <a:rPr lang="en-US" altLang="zh-CN" b="1" dirty="0">
                <a:solidFill>
                  <a:srgbClr val="0075C2"/>
                </a:solidFill>
                <a:latin typeface="微软雅黑" panose="020B0503020204020204" pitchFamily="34" charset="-122"/>
                <a:ea typeface="微软雅黑" panose="020B0503020204020204" pitchFamily="34" charset="-122"/>
              </a:rPr>
              <a:t>2013</a:t>
            </a:r>
            <a:r>
              <a:rPr lang="zh-CN" altLang="en-US" b="1" dirty="0">
                <a:solidFill>
                  <a:srgbClr val="0075C2"/>
                </a:solidFill>
                <a:latin typeface="微软雅黑" panose="020B0503020204020204" pitchFamily="34" charset="-122"/>
                <a:ea typeface="微软雅黑" panose="020B0503020204020204" pitchFamily="34" charset="-122"/>
              </a:rPr>
              <a:t>年情况</a:t>
            </a:r>
          </a:p>
        </p:txBody>
      </p:sp>
      <p:sp>
        <p:nvSpPr>
          <p:cNvPr id="7" name="TextBox 6"/>
          <p:cNvSpPr txBox="1"/>
          <p:nvPr/>
        </p:nvSpPr>
        <p:spPr>
          <a:xfrm>
            <a:off x="1510446" y="1492473"/>
            <a:ext cx="2326151" cy="637612"/>
          </a:xfrm>
          <a:prstGeom prst="rect">
            <a:avLst/>
          </a:prstGeom>
          <a:noFill/>
        </p:spPr>
        <p:txBody>
          <a:bodyPr wrap="square" lIns="82808" tIns="41403" rIns="82808" bIns="41403" rtlCol="0">
            <a:spAutoFit/>
          </a:bodyPr>
          <a:lstStyle/>
          <a:p>
            <a:r>
              <a:rPr lang="zh-CN" altLang="en-US" sz="1200" dirty="0">
                <a:latin typeface="微软雅黑" panose="020B0503020204020204" pitchFamily="34" charset="-122"/>
                <a:ea typeface="微软雅黑" panose="020B0503020204020204" pitchFamily="34" charset="-122"/>
              </a:rPr>
              <a:t>点击添加文字点击添加文字点击添加文字点击添加文字点击添加文字点击添加文字点击添加文字</a:t>
            </a:r>
          </a:p>
        </p:txBody>
      </p:sp>
      <p:grpSp>
        <p:nvGrpSpPr>
          <p:cNvPr id="8" name="组合 7"/>
          <p:cNvGrpSpPr/>
          <p:nvPr/>
        </p:nvGrpSpPr>
        <p:grpSpPr>
          <a:xfrm>
            <a:off x="2227725" y="2552373"/>
            <a:ext cx="1447484" cy="293500"/>
            <a:chOff x="1884751" y="2471451"/>
            <a:chExt cx="1598449" cy="324000"/>
          </a:xfrm>
        </p:grpSpPr>
        <p:sp>
          <p:nvSpPr>
            <p:cNvPr id="9" name="矩形 8"/>
            <p:cNvSpPr/>
            <p:nvPr/>
          </p:nvSpPr>
          <p:spPr>
            <a:xfrm>
              <a:off x="1884751" y="2471451"/>
              <a:ext cx="1598449" cy="324000"/>
            </a:xfrm>
            <a:prstGeom prst="rect">
              <a:avLst/>
            </a:pr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TextBox 9"/>
            <p:cNvSpPr txBox="1"/>
            <p:nvPr/>
          </p:nvSpPr>
          <p:spPr>
            <a:xfrm>
              <a:off x="1979902" y="2482399"/>
              <a:ext cx="1454243" cy="307777"/>
            </a:xfrm>
            <a:prstGeom prst="rect">
              <a:avLst/>
            </a:prstGeom>
            <a:noFill/>
          </p:spPr>
          <p:txBody>
            <a:bodyPr wrap="none" rtlCol="0">
              <a:spAutoFit/>
            </a:bodyPr>
            <a:lstStyle/>
            <a:p>
              <a:pPr algn="r"/>
              <a:r>
                <a:rPr lang="zh-CN" altLang="en-US" sz="1200" dirty="0">
                  <a:solidFill>
                    <a:schemeClr val="bg1"/>
                  </a:solidFill>
                  <a:latin typeface="微软雅黑" panose="020B0503020204020204" pitchFamily="34" charset="-122"/>
                  <a:ea typeface="微软雅黑" panose="020B0503020204020204" pitchFamily="34" charset="-122"/>
                </a:rPr>
                <a:t>计划完成：</a:t>
              </a:r>
              <a:r>
                <a:rPr lang="en-US" altLang="zh-CN" sz="1200" dirty="0">
                  <a:solidFill>
                    <a:schemeClr val="bg1"/>
                  </a:solidFill>
                  <a:latin typeface="微软雅黑" panose="020B0503020204020204" pitchFamily="34" charset="-122"/>
                  <a:ea typeface="微软雅黑" panose="020B0503020204020204" pitchFamily="34" charset="-122"/>
                </a:rPr>
                <a:t>56%</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706068" y="2919666"/>
            <a:ext cx="1969142" cy="293500"/>
            <a:chOff x="1308687" y="2471451"/>
            <a:chExt cx="2174513" cy="324000"/>
          </a:xfrm>
        </p:grpSpPr>
        <p:sp>
          <p:nvSpPr>
            <p:cNvPr id="12" name="矩形 11"/>
            <p:cNvSpPr/>
            <p:nvPr/>
          </p:nvSpPr>
          <p:spPr>
            <a:xfrm>
              <a:off x="1308687" y="2471451"/>
              <a:ext cx="2174513" cy="324000"/>
            </a:xfrm>
            <a:prstGeom prst="rect">
              <a:avLst/>
            </a:prstGeom>
            <a:solidFill>
              <a:schemeClr val="tx1">
                <a:lumMod val="75000"/>
                <a:lumOff val="2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1813188" y="2482396"/>
              <a:ext cx="1620957" cy="307777"/>
            </a:xfrm>
            <a:prstGeom prst="rect">
              <a:avLst/>
            </a:prstGeom>
            <a:noFill/>
          </p:spPr>
          <p:txBody>
            <a:bodyPr wrap="none" rtlCol="0">
              <a:spAutoFit/>
            </a:bodyPr>
            <a:lstStyle/>
            <a:p>
              <a:pPr algn="r"/>
              <a:r>
                <a:rPr lang="zh-CN" altLang="en-US" sz="1200" dirty="0">
                  <a:solidFill>
                    <a:schemeClr val="bg1"/>
                  </a:solidFill>
                  <a:latin typeface="微软雅黑" panose="020B0503020204020204" pitchFamily="34" charset="-122"/>
                  <a:ea typeface="微软雅黑" panose="020B0503020204020204" pitchFamily="34" charset="-122"/>
                </a:rPr>
                <a:t>您的文字您的文字</a:t>
              </a:r>
            </a:p>
          </p:txBody>
        </p:sp>
      </p:grpSp>
      <p:grpSp>
        <p:nvGrpSpPr>
          <p:cNvPr id="14" name="组合 13"/>
          <p:cNvGrpSpPr/>
          <p:nvPr/>
        </p:nvGrpSpPr>
        <p:grpSpPr>
          <a:xfrm>
            <a:off x="1947922" y="3286960"/>
            <a:ext cx="1727288" cy="293500"/>
            <a:chOff x="1575765" y="2471451"/>
            <a:chExt cx="1907435" cy="324000"/>
          </a:xfrm>
        </p:grpSpPr>
        <p:sp>
          <p:nvSpPr>
            <p:cNvPr id="15" name="矩形 14"/>
            <p:cNvSpPr/>
            <p:nvPr/>
          </p:nvSpPr>
          <p:spPr>
            <a:xfrm>
              <a:off x="1575765" y="2471451"/>
              <a:ext cx="1907435" cy="324000"/>
            </a:xfrm>
            <a:prstGeom prst="rect">
              <a:avLst/>
            </a:prstGeom>
            <a:solidFill>
              <a:schemeClr val="tx1">
                <a:lumMod val="75000"/>
                <a:lumOff val="2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1813188" y="2482396"/>
              <a:ext cx="1620957" cy="307777"/>
            </a:xfrm>
            <a:prstGeom prst="rect">
              <a:avLst/>
            </a:prstGeom>
            <a:noFill/>
          </p:spPr>
          <p:txBody>
            <a:bodyPr wrap="none" rtlCol="0">
              <a:spAutoFit/>
            </a:bodyPr>
            <a:lstStyle/>
            <a:p>
              <a:pPr algn="r"/>
              <a:r>
                <a:rPr lang="zh-CN" altLang="en-US" sz="1200" dirty="0">
                  <a:solidFill>
                    <a:schemeClr val="bg1"/>
                  </a:solidFill>
                  <a:latin typeface="微软雅黑" panose="020B0503020204020204" pitchFamily="34" charset="-122"/>
                  <a:ea typeface="微软雅黑" panose="020B0503020204020204" pitchFamily="34" charset="-122"/>
                </a:rPr>
                <a:t>您的文字您的文字</a:t>
              </a:r>
            </a:p>
          </p:txBody>
        </p:sp>
      </p:grpSp>
      <p:grpSp>
        <p:nvGrpSpPr>
          <p:cNvPr id="17" name="组合 16"/>
          <p:cNvGrpSpPr/>
          <p:nvPr/>
        </p:nvGrpSpPr>
        <p:grpSpPr>
          <a:xfrm>
            <a:off x="2682589" y="3654253"/>
            <a:ext cx="992621" cy="293500"/>
            <a:chOff x="2387054" y="2471451"/>
            <a:chExt cx="1096146" cy="324000"/>
          </a:xfrm>
        </p:grpSpPr>
        <p:sp>
          <p:nvSpPr>
            <p:cNvPr id="18" name="矩形 17"/>
            <p:cNvSpPr/>
            <p:nvPr/>
          </p:nvSpPr>
          <p:spPr>
            <a:xfrm>
              <a:off x="2387054" y="2471451"/>
              <a:ext cx="1096146" cy="324000"/>
            </a:xfrm>
            <a:prstGeom prst="rect">
              <a:avLst/>
            </a:prstGeom>
            <a:solidFill>
              <a:schemeClr val="tx1">
                <a:lumMod val="75000"/>
                <a:lumOff val="2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2531334" y="2482396"/>
              <a:ext cx="902811" cy="307777"/>
            </a:xfrm>
            <a:prstGeom prst="rect">
              <a:avLst/>
            </a:prstGeom>
            <a:noFill/>
          </p:spPr>
          <p:txBody>
            <a:bodyPr wrap="none" rtlCol="0">
              <a:spAutoFit/>
            </a:bodyPr>
            <a:lstStyle/>
            <a:p>
              <a:pPr algn="r"/>
              <a:r>
                <a:rPr lang="zh-CN" altLang="en-US" sz="1200" dirty="0">
                  <a:solidFill>
                    <a:schemeClr val="bg1"/>
                  </a:solidFill>
                  <a:latin typeface="微软雅黑" panose="020B0503020204020204" pitchFamily="34" charset="-122"/>
                  <a:ea typeface="微软雅黑" panose="020B0503020204020204" pitchFamily="34" charset="-122"/>
                </a:rPr>
                <a:t>您的文字</a:t>
              </a:r>
            </a:p>
          </p:txBody>
        </p:sp>
      </p:grpSp>
      <p:sp>
        <p:nvSpPr>
          <p:cNvPr id="20" name="TextBox 19"/>
          <p:cNvSpPr txBox="1"/>
          <p:nvPr/>
        </p:nvSpPr>
        <p:spPr>
          <a:xfrm>
            <a:off x="5258918" y="1158408"/>
            <a:ext cx="1430400" cy="360614"/>
          </a:xfrm>
          <a:prstGeom prst="rect">
            <a:avLst/>
          </a:prstGeom>
          <a:noFill/>
        </p:spPr>
        <p:txBody>
          <a:bodyPr wrap="none" lIns="82808" tIns="41403" rIns="82808" bIns="41403" rtlCol="0">
            <a:spAutoFit/>
          </a:bodyPr>
          <a:lstStyle/>
          <a:p>
            <a:pPr algn="r"/>
            <a:r>
              <a:rPr lang="en-US" altLang="zh-CN" b="1" dirty="0">
                <a:solidFill>
                  <a:srgbClr val="7BC143"/>
                </a:solidFill>
                <a:latin typeface="微软雅黑" panose="020B0503020204020204" pitchFamily="34" charset="-122"/>
                <a:ea typeface="微软雅黑" panose="020B0503020204020204" pitchFamily="34" charset="-122"/>
              </a:rPr>
              <a:t>2014</a:t>
            </a:r>
            <a:r>
              <a:rPr lang="zh-CN" altLang="en-US" b="1" dirty="0">
                <a:solidFill>
                  <a:srgbClr val="7BC143"/>
                </a:solidFill>
                <a:latin typeface="微软雅黑" panose="020B0503020204020204" pitchFamily="34" charset="-122"/>
                <a:ea typeface="微软雅黑" panose="020B0503020204020204" pitchFamily="34" charset="-122"/>
              </a:rPr>
              <a:t>年情况</a:t>
            </a:r>
          </a:p>
        </p:txBody>
      </p:sp>
      <p:sp>
        <p:nvSpPr>
          <p:cNvPr id="21" name="TextBox 20"/>
          <p:cNvSpPr txBox="1"/>
          <p:nvPr/>
        </p:nvSpPr>
        <p:spPr>
          <a:xfrm>
            <a:off x="5378226" y="1492473"/>
            <a:ext cx="2326151" cy="637612"/>
          </a:xfrm>
          <a:prstGeom prst="rect">
            <a:avLst/>
          </a:prstGeom>
          <a:noFill/>
        </p:spPr>
        <p:txBody>
          <a:bodyPr wrap="square" lIns="82808" tIns="41403" rIns="82808" bIns="41403" rtlCol="0">
            <a:spAutoFit/>
          </a:bodyPr>
          <a:lstStyle/>
          <a:p>
            <a:r>
              <a:rPr lang="zh-CN" altLang="en-US" sz="1200" dirty="0">
                <a:latin typeface="微软雅黑" panose="020B0503020204020204" pitchFamily="34" charset="-122"/>
                <a:ea typeface="微软雅黑" panose="020B0503020204020204" pitchFamily="34" charset="-122"/>
              </a:rPr>
              <a:t>点击添加文字点击添加文字点击添加文字点击添加文字点击添加文字点击添加文字点击添加文字</a:t>
            </a:r>
          </a:p>
        </p:txBody>
      </p:sp>
      <p:grpSp>
        <p:nvGrpSpPr>
          <p:cNvPr id="22" name="组合 21"/>
          <p:cNvGrpSpPr/>
          <p:nvPr/>
        </p:nvGrpSpPr>
        <p:grpSpPr>
          <a:xfrm>
            <a:off x="5378226" y="2552372"/>
            <a:ext cx="1447484" cy="293500"/>
            <a:chOff x="1884751" y="2471451"/>
            <a:chExt cx="1598449" cy="324000"/>
          </a:xfrm>
        </p:grpSpPr>
        <p:sp>
          <p:nvSpPr>
            <p:cNvPr id="23" name="矩形 22"/>
            <p:cNvSpPr/>
            <p:nvPr/>
          </p:nvSpPr>
          <p:spPr>
            <a:xfrm>
              <a:off x="1884751" y="2471451"/>
              <a:ext cx="1598449" cy="324000"/>
            </a:xfrm>
            <a:prstGeom prst="rect">
              <a:avLst/>
            </a:pr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TextBox 23"/>
            <p:cNvSpPr txBox="1"/>
            <p:nvPr/>
          </p:nvSpPr>
          <p:spPr>
            <a:xfrm>
              <a:off x="1891001" y="2482396"/>
              <a:ext cx="1454244" cy="307777"/>
            </a:xfrm>
            <a:prstGeom prst="rect">
              <a:avLst/>
            </a:prstGeom>
            <a:noFill/>
          </p:spPr>
          <p:txBody>
            <a:bodyPr wrap="none" rtlCol="0">
              <a:spAutoFit/>
            </a:bodyPr>
            <a:lstStyle/>
            <a:p>
              <a:pPr algn="r"/>
              <a:r>
                <a:rPr lang="zh-CN" altLang="en-US" sz="1200" dirty="0">
                  <a:solidFill>
                    <a:schemeClr val="bg1"/>
                  </a:solidFill>
                  <a:latin typeface="微软雅黑" panose="020B0503020204020204" pitchFamily="34" charset="-122"/>
                  <a:ea typeface="微软雅黑" panose="020B0503020204020204" pitchFamily="34" charset="-122"/>
                </a:rPr>
                <a:t>计划完成：</a:t>
              </a:r>
              <a:r>
                <a:rPr lang="en-US" altLang="zh-CN" sz="1200" dirty="0">
                  <a:solidFill>
                    <a:schemeClr val="bg1"/>
                  </a:solidFill>
                  <a:latin typeface="微软雅黑" panose="020B0503020204020204" pitchFamily="34" charset="-122"/>
                  <a:ea typeface="微软雅黑" panose="020B0503020204020204" pitchFamily="34" charset="-122"/>
                </a:rPr>
                <a:t>56%</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378226" y="2919666"/>
            <a:ext cx="1969142" cy="293500"/>
            <a:chOff x="1308687" y="2471451"/>
            <a:chExt cx="2174513" cy="324000"/>
          </a:xfrm>
        </p:grpSpPr>
        <p:sp>
          <p:nvSpPr>
            <p:cNvPr id="26" name="矩形 25"/>
            <p:cNvSpPr/>
            <p:nvPr/>
          </p:nvSpPr>
          <p:spPr>
            <a:xfrm>
              <a:off x="1308687" y="2471451"/>
              <a:ext cx="2174513" cy="324000"/>
            </a:xfrm>
            <a:prstGeom prst="rect">
              <a:avLst/>
            </a:prstGeom>
            <a:solidFill>
              <a:schemeClr val="tx1">
                <a:lumMod val="75000"/>
                <a:lumOff val="2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1324215" y="2482396"/>
              <a:ext cx="1620957" cy="307777"/>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您的文字您的文字</a:t>
              </a:r>
            </a:p>
          </p:txBody>
        </p:sp>
      </p:grpSp>
      <p:grpSp>
        <p:nvGrpSpPr>
          <p:cNvPr id="28" name="组合 27"/>
          <p:cNvGrpSpPr/>
          <p:nvPr/>
        </p:nvGrpSpPr>
        <p:grpSpPr>
          <a:xfrm>
            <a:off x="5378226" y="3286960"/>
            <a:ext cx="1727288" cy="293500"/>
            <a:chOff x="1575765" y="2471451"/>
            <a:chExt cx="1907435" cy="324000"/>
          </a:xfrm>
        </p:grpSpPr>
        <p:sp>
          <p:nvSpPr>
            <p:cNvPr id="29" name="矩形 28"/>
            <p:cNvSpPr/>
            <p:nvPr/>
          </p:nvSpPr>
          <p:spPr>
            <a:xfrm>
              <a:off x="1575765" y="2471451"/>
              <a:ext cx="1907435" cy="324000"/>
            </a:xfrm>
            <a:prstGeom prst="rect">
              <a:avLst/>
            </a:prstGeom>
            <a:solidFill>
              <a:schemeClr val="tx1">
                <a:lumMod val="75000"/>
                <a:lumOff val="2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1609988" y="2482396"/>
              <a:ext cx="1620957" cy="307777"/>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您的文字您的文字</a:t>
              </a:r>
            </a:p>
          </p:txBody>
        </p:sp>
      </p:grpSp>
      <p:grpSp>
        <p:nvGrpSpPr>
          <p:cNvPr id="31" name="组合 30"/>
          <p:cNvGrpSpPr/>
          <p:nvPr/>
        </p:nvGrpSpPr>
        <p:grpSpPr>
          <a:xfrm>
            <a:off x="5378226" y="3654253"/>
            <a:ext cx="992621" cy="293500"/>
            <a:chOff x="2387054" y="2471451"/>
            <a:chExt cx="1096146" cy="324000"/>
          </a:xfrm>
        </p:grpSpPr>
        <p:sp>
          <p:nvSpPr>
            <p:cNvPr id="32" name="矩形 31"/>
            <p:cNvSpPr/>
            <p:nvPr/>
          </p:nvSpPr>
          <p:spPr>
            <a:xfrm>
              <a:off x="2387054" y="2471451"/>
              <a:ext cx="1096146" cy="324000"/>
            </a:xfrm>
            <a:prstGeom prst="rect">
              <a:avLst/>
            </a:prstGeom>
            <a:solidFill>
              <a:schemeClr val="tx1">
                <a:lumMod val="75000"/>
                <a:lumOff val="2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2404334" y="2482396"/>
              <a:ext cx="902811" cy="307777"/>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您的文字</a:t>
              </a:r>
            </a:p>
          </p:txBody>
        </p:sp>
      </p:grpSp>
    </p:spTree>
    <p:extLst>
      <p:ext uri="{BB962C8B-B14F-4D97-AF65-F5344CB8AC3E}">
        <p14:creationId xmlns:p14="http://schemas.microsoft.com/office/powerpoint/2010/main" val="3856681304"/>
      </p:ext>
    </p:extLst>
  </p:cSld>
  <p:clrMapOvr>
    <a:masterClrMapping/>
  </p:clrMapOvr>
  <mc:AlternateContent xmlns:mc="http://schemas.openxmlformats.org/markup-compatibility/2006" xmlns:p14="http://schemas.microsoft.com/office/powerpoint/2010/main">
    <mc:Choice Requires="p14">
      <p:transition spd="slow" p14:dur="1500" advClick="0" advTm="4000">
        <p:checker/>
      </p:transition>
    </mc:Choice>
    <mc:Fallback xmlns="">
      <p:transition spd="slow" advClick="0"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53" presetClass="entr" presetSubtype="16"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par>
                          <p:cTn id="22" fill="hold">
                            <p:stCondLst>
                              <p:cond delay="1250"/>
                            </p:stCondLst>
                            <p:childTnLst>
                              <p:par>
                                <p:cTn id="23" presetID="22" presetClass="entr" presetSubtype="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1750"/>
                            </p:stCondLst>
                            <p:childTnLst>
                              <p:par>
                                <p:cTn id="30" presetID="2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350"/>
                                        <p:tgtEl>
                                          <p:spTgt spid="8"/>
                                        </p:tgtEl>
                                      </p:cBhvr>
                                    </p:animEffect>
                                  </p:childTnLst>
                                </p:cTn>
                              </p:par>
                              <p:par>
                                <p:cTn id="33" presetID="2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350"/>
                                        <p:tgtEl>
                                          <p:spTgt spid="22"/>
                                        </p:tgtEl>
                                      </p:cBhvr>
                                    </p:animEffect>
                                  </p:childTnLst>
                                </p:cTn>
                              </p:par>
                            </p:childTnLst>
                          </p:cTn>
                        </p:par>
                        <p:par>
                          <p:cTn id="36" fill="hold">
                            <p:stCondLst>
                              <p:cond delay="21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350"/>
                                        <p:tgtEl>
                                          <p:spTgt spid="11"/>
                                        </p:tgtEl>
                                      </p:cBhvr>
                                    </p:animEffect>
                                  </p:childTnLst>
                                </p:cTn>
                              </p:par>
                              <p:par>
                                <p:cTn id="40" presetID="22" presetClass="entr" presetSubtype="8"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350"/>
                                        <p:tgtEl>
                                          <p:spTgt spid="25"/>
                                        </p:tgtEl>
                                      </p:cBhvr>
                                    </p:animEffect>
                                  </p:childTnLst>
                                </p:cTn>
                              </p:par>
                            </p:childTnLst>
                          </p:cTn>
                        </p:par>
                        <p:par>
                          <p:cTn id="43" fill="hold">
                            <p:stCondLst>
                              <p:cond delay="2450"/>
                            </p:stCondLst>
                            <p:childTnLst>
                              <p:par>
                                <p:cTn id="44" presetID="22" presetClass="entr" presetSubtype="2"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right)">
                                      <p:cBhvr>
                                        <p:cTn id="46" dur="350"/>
                                        <p:tgtEl>
                                          <p:spTgt spid="14"/>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350"/>
                                        <p:tgtEl>
                                          <p:spTgt spid="28"/>
                                        </p:tgtEl>
                                      </p:cBhvr>
                                    </p:animEffect>
                                  </p:childTnLst>
                                </p:cTn>
                              </p:par>
                            </p:childTnLst>
                          </p:cTn>
                        </p:par>
                        <p:par>
                          <p:cTn id="50" fill="hold">
                            <p:stCondLst>
                              <p:cond delay="2800"/>
                            </p:stCondLst>
                            <p:childTnLst>
                              <p:par>
                                <p:cTn id="51" presetID="22" presetClass="entr" presetSubtype="2"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right)">
                                      <p:cBhvr>
                                        <p:cTn id="53" dur="350"/>
                                        <p:tgtEl>
                                          <p:spTgt spid="17"/>
                                        </p:tgtEl>
                                      </p:cBhvr>
                                    </p:animEffect>
                                  </p:childTnLst>
                                </p:cTn>
                              </p:par>
                              <p:par>
                                <p:cTn id="54" presetID="22" presetClass="entr" presetSubtype="8"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3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Freeform 5"/>
          <p:cNvSpPr>
            <a:spLocks noEditPoints="1"/>
          </p:cNvSpPr>
          <p:nvPr/>
        </p:nvSpPr>
        <p:spPr bwMode="auto">
          <a:xfrm>
            <a:off x="736166" y="1491068"/>
            <a:ext cx="2807941" cy="2400004"/>
          </a:xfrm>
          <a:custGeom>
            <a:avLst/>
            <a:gdLst/>
            <a:ahLst/>
            <a:cxnLst>
              <a:cxn ang="0">
                <a:pos x="585" y="0"/>
              </a:cxn>
              <a:cxn ang="0">
                <a:pos x="0" y="2016"/>
              </a:cxn>
              <a:cxn ang="0">
                <a:pos x="1769" y="1749"/>
              </a:cxn>
              <a:cxn ang="0">
                <a:pos x="585" y="0"/>
              </a:cxn>
              <a:cxn ang="0">
                <a:pos x="624" y="254"/>
              </a:cxn>
              <a:cxn ang="0">
                <a:pos x="1587" y="1683"/>
              </a:cxn>
              <a:cxn ang="0">
                <a:pos x="149" y="1905"/>
              </a:cxn>
              <a:cxn ang="0">
                <a:pos x="624" y="254"/>
              </a:cxn>
            </a:cxnLst>
            <a:rect l="0" t="0" r="r" b="b"/>
            <a:pathLst>
              <a:path w="1769" h="2016">
                <a:moveTo>
                  <a:pt x="585" y="0"/>
                </a:moveTo>
                <a:lnTo>
                  <a:pt x="0" y="2016"/>
                </a:lnTo>
                <a:lnTo>
                  <a:pt x="1769" y="1749"/>
                </a:lnTo>
                <a:lnTo>
                  <a:pt x="585" y="0"/>
                </a:lnTo>
                <a:close/>
                <a:moveTo>
                  <a:pt x="624" y="254"/>
                </a:moveTo>
                <a:lnTo>
                  <a:pt x="1587" y="1683"/>
                </a:lnTo>
                <a:lnTo>
                  <a:pt x="149" y="1905"/>
                </a:lnTo>
                <a:lnTo>
                  <a:pt x="624" y="254"/>
                </a:lnTo>
                <a:close/>
              </a:path>
            </a:pathLst>
          </a:custGeom>
          <a:solidFill>
            <a:srgbClr val="108036"/>
          </a:solidFill>
          <a:ln w="9525">
            <a:noFill/>
            <a:round/>
            <a:headEnd/>
            <a:tailEnd/>
          </a:ln>
        </p:spPr>
        <p:txBody>
          <a:bodyPr vert="horz" wrap="square" lIns="91429" tIns="45714" rIns="91429" bIns="45714" numCol="1" anchor="t" anchorCtr="0" compatLnSpc="1">
            <a:prstTxWarp prst="textNoShape">
              <a:avLst/>
            </a:prstTxWarp>
          </a:bodyPr>
          <a:lstStyle/>
          <a:p>
            <a:endParaRPr lang="zh-CN" altLang="en-US" sz="1280"/>
          </a:p>
        </p:txBody>
      </p:sp>
      <p:sp>
        <p:nvSpPr>
          <p:cNvPr id="1030" name="Freeform 6"/>
          <p:cNvSpPr>
            <a:spLocks noEditPoints="1"/>
          </p:cNvSpPr>
          <p:nvPr/>
        </p:nvSpPr>
        <p:spPr bwMode="auto">
          <a:xfrm>
            <a:off x="1499659" y="1824402"/>
            <a:ext cx="2044447" cy="1748812"/>
          </a:xfrm>
          <a:custGeom>
            <a:avLst/>
            <a:gdLst/>
            <a:ahLst/>
            <a:cxnLst>
              <a:cxn ang="0">
                <a:pos x="839" y="0"/>
              </a:cxn>
              <a:cxn ang="0">
                <a:pos x="0" y="1273"/>
              </a:cxn>
              <a:cxn ang="0">
                <a:pos x="1288" y="1469"/>
              </a:cxn>
              <a:cxn ang="0">
                <a:pos x="839" y="0"/>
              </a:cxn>
              <a:cxn ang="0">
                <a:pos x="800" y="222"/>
              </a:cxn>
              <a:cxn ang="0">
                <a:pos x="1145" y="1345"/>
              </a:cxn>
              <a:cxn ang="0">
                <a:pos x="162" y="1195"/>
              </a:cxn>
              <a:cxn ang="0">
                <a:pos x="800" y="222"/>
              </a:cxn>
            </a:cxnLst>
            <a:rect l="0" t="0" r="r" b="b"/>
            <a:pathLst>
              <a:path w="1288" h="1469">
                <a:moveTo>
                  <a:pt x="839" y="0"/>
                </a:moveTo>
                <a:lnTo>
                  <a:pt x="0" y="1273"/>
                </a:lnTo>
                <a:lnTo>
                  <a:pt x="1288" y="1469"/>
                </a:lnTo>
                <a:lnTo>
                  <a:pt x="839" y="0"/>
                </a:lnTo>
                <a:close/>
                <a:moveTo>
                  <a:pt x="800" y="222"/>
                </a:moveTo>
                <a:lnTo>
                  <a:pt x="1145" y="1345"/>
                </a:lnTo>
                <a:lnTo>
                  <a:pt x="162" y="1195"/>
                </a:lnTo>
                <a:lnTo>
                  <a:pt x="800" y="222"/>
                </a:lnTo>
                <a:close/>
              </a:path>
            </a:pathLst>
          </a:custGeom>
          <a:solidFill>
            <a:srgbClr val="8CC94C"/>
          </a:solidFill>
          <a:ln w="9525">
            <a:noFill/>
            <a:round/>
            <a:headEnd/>
            <a:tailEnd/>
          </a:ln>
        </p:spPr>
        <p:txBody>
          <a:bodyPr vert="horz" wrap="square" lIns="91429" tIns="45714" rIns="91429" bIns="45714" numCol="1" anchor="t" anchorCtr="0" compatLnSpc="1">
            <a:prstTxWarp prst="textNoShape">
              <a:avLst/>
            </a:prstTxWarp>
          </a:bodyPr>
          <a:lstStyle/>
          <a:p>
            <a:endParaRPr lang="zh-CN" altLang="en-US" sz="1280"/>
          </a:p>
        </p:txBody>
      </p:sp>
      <p:grpSp>
        <p:nvGrpSpPr>
          <p:cNvPr id="26" name="组合 25"/>
          <p:cNvGrpSpPr/>
          <p:nvPr/>
        </p:nvGrpSpPr>
        <p:grpSpPr>
          <a:xfrm>
            <a:off x="1964738" y="1475591"/>
            <a:ext cx="1526987" cy="46428"/>
            <a:chOff x="3219432" y="1768462"/>
            <a:chExt cx="1527176" cy="61912"/>
          </a:xfrm>
          <a:solidFill>
            <a:srgbClr val="92D050"/>
          </a:solidFill>
        </p:grpSpPr>
        <p:sp>
          <p:nvSpPr>
            <p:cNvPr id="1032" name="Line 8"/>
            <p:cNvSpPr>
              <a:spLocks noChangeShapeType="1"/>
            </p:cNvSpPr>
            <p:nvPr/>
          </p:nvSpPr>
          <p:spPr bwMode="auto">
            <a:xfrm flipH="1">
              <a:off x="3219432" y="1798625"/>
              <a:ext cx="1497013" cy="1587"/>
            </a:xfrm>
            <a:prstGeom prst="line">
              <a:avLst/>
            </a:prstGeom>
            <a:grpFill/>
            <a:ln w="6350" cap="flat">
              <a:solidFill>
                <a:srgbClr val="108036"/>
              </a:solidFill>
              <a:prstDash val="solid"/>
              <a:miter lim="800000"/>
              <a:headEnd/>
              <a:tailEnd/>
            </a:ln>
          </p:spPr>
          <p:txBody>
            <a:bodyPr vert="horz" wrap="square" lIns="91429" tIns="45714" rIns="91429" bIns="45714" numCol="1" anchor="t" anchorCtr="0" compatLnSpc="1">
              <a:prstTxWarp prst="textNoShape">
                <a:avLst/>
              </a:prstTxWarp>
            </a:bodyPr>
            <a:lstStyle/>
            <a:p>
              <a:endParaRPr lang="zh-CN" altLang="en-US" sz="1280"/>
            </a:p>
          </p:txBody>
        </p:sp>
        <p:sp>
          <p:nvSpPr>
            <p:cNvPr id="1033" name="Oval 9"/>
            <p:cNvSpPr>
              <a:spLocks noChangeArrowheads="1"/>
            </p:cNvSpPr>
            <p:nvPr/>
          </p:nvSpPr>
          <p:spPr bwMode="auto">
            <a:xfrm>
              <a:off x="4684695" y="1768462"/>
              <a:ext cx="61913" cy="61912"/>
            </a:xfrm>
            <a:prstGeom prst="ellipse">
              <a:avLst/>
            </a:prstGeom>
            <a:grpFill/>
            <a:ln w="6350">
              <a:solidFill>
                <a:srgbClr val="108036"/>
              </a:solidFill>
              <a:round/>
              <a:headEnd/>
              <a:tailEnd/>
            </a:ln>
          </p:spPr>
          <p:txBody>
            <a:bodyPr vert="horz" wrap="square" lIns="91429" tIns="45714" rIns="91429" bIns="45714" numCol="1" anchor="t" anchorCtr="0" compatLnSpc="1">
              <a:prstTxWarp prst="textNoShape">
                <a:avLst/>
              </a:prstTxWarp>
            </a:bodyPr>
            <a:lstStyle/>
            <a:p>
              <a:endParaRPr lang="zh-CN" altLang="en-US" sz="1280"/>
            </a:p>
          </p:txBody>
        </p:sp>
      </p:grpSp>
      <p:grpSp>
        <p:nvGrpSpPr>
          <p:cNvPr id="27" name="组合 26"/>
          <p:cNvGrpSpPr/>
          <p:nvPr/>
        </p:nvGrpSpPr>
        <p:grpSpPr>
          <a:xfrm>
            <a:off x="3275852" y="2244639"/>
            <a:ext cx="1361908" cy="46428"/>
            <a:chOff x="4530707" y="2793987"/>
            <a:chExt cx="1362076" cy="61912"/>
          </a:xfrm>
          <a:solidFill>
            <a:srgbClr val="92D050"/>
          </a:solidFill>
        </p:grpSpPr>
        <p:sp>
          <p:nvSpPr>
            <p:cNvPr id="1034" name="Line 10"/>
            <p:cNvSpPr>
              <a:spLocks noChangeShapeType="1"/>
            </p:cNvSpPr>
            <p:nvPr/>
          </p:nvSpPr>
          <p:spPr bwMode="auto">
            <a:xfrm flipH="1">
              <a:off x="4530707" y="2814625"/>
              <a:ext cx="1331913" cy="1587"/>
            </a:xfrm>
            <a:prstGeom prst="line">
              <a:avLst/>
            </a:prstGeom>
            <a:grpFill/>
            <a:ln w="6350" cap="flat">
              <a:solidFill>
                <a:srgbClr val="108036"/>
              </a:solidFill>
              <a:prstDash val="solid"/>
              <a:miter lim="800000"/>
              <a:headEnd/>
              <a:tailEnd/>
            </a:ln>
          </p:spPr>
          <p:txBody>
            <a:bodyPr vert="horz" wrap="square" lIns="91429" tIns="45714" rIns="91429" bIns="45714" numCol="1" anchor="t" anchorCtr="0" compatLnSpc="1">
              <a:prstTxWarp prst="textNoShape">
                <a:avLst/>
              </a:prstTxWarp>
            </a:bodyPr>
            <a:lstStyle/>
            <a:p>
              <a:endParaRPr lang="zh-CN" altLang="en-US" sz="1280"/>
            </a:p>
          </p:txBody>
        </p:sp>
        <p:sp>
          <p:nvSpPr>
            <p:cNvPr id="1035" name="Oval 11"/>
            <p:cNvSpPr>
              <a:spLocks noChangeArrowheads="1"/>
            </p:cNvSpPr>
            <p:nvPr/>
          </p:nvSpPr>
          <p:spPr bwMode="auto">
            <a:xfrm>
              <a:off x="5830870" y="2793987"/>
              <a:ext cx="61913" cy="61912"/>
            </a:xfrm>
            <a:prstGeom prst="ellipse">
              <a:avLst/>
            </a:prstGeom>
            <a:grpFill/>
            <a:ln w="6350">
              <a:solidFill>
                <a:srgbClr val="108036"/>
              </a:solidFill>
              <a:round/>
              <a:headEnd/>
              <a:tailEnd/>
            </a:ln>
          </p:spPr>
          <p:txBody>
            <a:bodyPr vert="horz" wrap="square" lIns="91429" tIns="45714" rIns="91429" bIns="45714" numCol="1" anchor="t" anchorCtr="0" compatLnSpc="1">
              <a:prstTxWarp prst="textNoShape">
                <a:avLst/>
              </a:prstTxWarp>
            </a:bodyPr>
            <a:lstStyle/>
            <a:p>
              <a:endParaRPr lang="zh-CN" altLang="en-US" sz="1280"/>
            </a:p>
          </p:txBody>
        </p:sp>
      </p:grpSp>
      <p:grpSp>
        <p:nvGrpSpPr>
          <p:cNvPr id="28" name="组合 27"/>
          <p:cNvGrpSpPr/>
          <p:nvPr/>
        </p:nvGrpSpPr>
        <p:grpSpPr>
          <a:xfrm>
            <a:off x="3759983" y="3377974"/>
            <a:ext cx="506350" cy="47619"/>
            <a:chOff x="5014895" y="4305287"/>
            <a:chExt cx="506413" cy="63500"/>
          </a:xfrm>
          <a:solidFill>
            <a:srgbClr val="92D050"/>
          </a:solidFill>
        </p:grpSpPr>
        <p:sp>
          <p:nvSpPr>
            <p:cNvPr id="1036" name="Line 12"/>
            <p:cNvSpPr>
              <a:spLocks noChangeShapeType="1"/>
            </p:cNvSpPr>
            <p:nvPr/>
          </p:nvSpPr>
          <p:spPr bwMode="auto">
            <a:xfrm flipH="1">
              <a:off x="5014895" y="4337037"/>
              <a:ext cx="476250" cy="1587"/>
            </a:xfrm>
            <a:prstGeom prst="line">
              <a:avLst/>
            </a:prstGeom>
            <a:grpFill/>
            <a:ln w="6350" cap="flat">
              <a:solidFill>
                <a:srgbClr val="108036"/>
              </a:solidFill>
              <a:prstDash val="solid"/>
              <a:miter lim="800000"/>
              <a:headEnd/>
              <a:tailEnd/>
            </a:ln>
          </p:spPr>
          <p:txBody>
            <a:bodyPr vert="horz" wrap="square" lIns="91429" tIns="45714" rIns="91429" bIns="45714" numCol="1" anchor="t" anchorCtr="0" compatLnSpc="1">
              <a:prstTxWarp prst="textNoShape">
                <a:avLst/>
              </a:prstTxWarp>
            </a:bodyPr>
            <a:lstStyle/>
            <a:p>
              <a:endParaRPr lang="zh-CN" altLang="en-US" sz="1280"/>
            </a:p>
          </p:txBody>
        </p:sp>
        <p:sp>
          <p:nvSpPr>
            <p:cNvPr id="1037" name="Oval 13"/>
            <p:cNvSpPr>
              <a:spLocks noChangeArrowheads="1"/>
            </p:cNvSpPr>
            <p:nvPr/>
          </p:nvSpPr>
          <p:spPr bwMode="auto">
            <a:xfrm>
              <a:off x="5459395" y="4305287"/>
              <a:ext cx="61913" cy="63500"/>
            </a:xfrm>
            <a:prstGeom prst="ellipse">
              <a:avLst/>
            </a:prstGeom>
            <a:grpFill/>
            <a:ln w="6350">
              <a:solidFill>
                <a:srgbClr val="108036"/>
              </a:solidFill>
              <a:round/>
              <a:headEnd/>
              <a:tailEnd/>
            </a:ln>
          </p:spPr>
          <p:txBody>
            <a:bodyPr vert="horz" wrap="square" lIns="91429" tIns="45714" rIns="91429" bIns="45714" numCol="1" anchor="t" anchorCtr="0" compatLnSpc="1">
              <a:prstTxWarp prst="textNoShape">
                <a:avLst/>
              </a:prstTxWarp>
            </a:bodyPr>
            <a:lstStyle/>
            <a:p>
              <a:endParaRPr lang="zh-CN" altLang="en-US" sz="1280"/>
            </a:p>
          </p:txBody>
        </p:sp>
      </p:grpSp>
      <p:sp>
        <p:nvSpPr>
          <p:cNvPr id="1031" name="Freeform 7"/>
          <p:cNvSpPr>
            <a:spLocks noEditPoints="1"/>
          </p:cNvSpPr>
          <p:nvPr/>
        </p:nvSpPr>
        <p:spPr bwMode="auto">
          <a:xfrm>
            <a:off x="2373470" y="2306546"/>
            <a:ext cx="1568257" cy="1266669"/>
          </a:xfrm>
          <a:custGeom>
            <a:avLst/>
            <a:gdLst/>
            <a:ahLst/>
            <a:cxnLst>
              <a:cxn ang="0">
                <a:pos x="0" y="463"/>
              </a:cxn>
              <a:cxn ang="0">
                <a:pos x="709" y="1064"/>
              </a:cxn>
              <a:cxn ang="0">
                <a:pos x="988" y="0"/>
              </a:cxn>
              <a:cxn ang="0">
                <a:pos x="0" y="463"/>
              </a:cxn>
              <a:cxn ang="0">
                <a:pos x="663" y="914"/>
              </a:cxn>
              <a:cxn ang="0">
                <a:pos x="149" y="483"/>
              </a:cxn>
              <a:cxn ang="0">
                <a:pos x="865" y="144"/>
              </a:cxn>
              <a:cxn ang="0">
                <a:pos x="663" y="914"/>
              </a:cxn>
            </a:cxnLst>
            <a:rect l="0" t="0" r="r" b="b"/>
            <a:pathLst>
              <a:path w="988" h="1064">
                <a:moveTo>
                  <a:pt x="0" y="463"/>
                </a:moveTo>
                <a:lnTo>
                  <a:pt x="709" y="1064"/>
                </a:lnTo>
                <a:lnTo>
                  <a:pt x="988" y="0"/>
                </a:lnTo>
                <a:lnTo>
                  <a:pt x="0" y="463"/>
                </a:lnTo>
                <a:close/>
                <a:moveTo>
                  <a:pt x="663" y="914"/>
                </a:moveTo>
                <a:lnTo>
                  <a:pt x="149" y="483"/>
                </a:lnTo>
                <a:lnTo>
                  <a:pt x="865" y="144"/>
                </a:lnTo>
                <a:lnTo>
                  <a:pt x="663" y="914"/>
                </a:lnTo>
                <a:close/>
              </a:path>
            </a:pathLst>
          </a:custGeom>
          <a:solidFill>
            <a:srgbClr val="108036"/>
          </a:solidFill>
          <a:ln w="9525">
            <a:noFill/>
            <a:round/>
            <a:headEnd/>
            <a:tailEnd/>
          </a:ln>
        </p:spPr>
        <p:txBody>
          <a:bodyPr vert="horz" wrap="square" lIns="91429" tIns="45714" rIns="91429" bIns="45714" numCol="1" anchor="t" anchorCtr="0" compatLnSpc="1">
            <a:prstTxWarp prst="textNoShape">
              <a:avLst/>
            </a:prstTxWarp>
          </a:bodyPr>
          <a:lstStyle/>
          <a:p>
            <a:endParaRPr lang="zh-CN" altLang="en-US" sz="1280"/>
          </a:p>
        </p:txBody>
      </p:sp>
      <p:cxnSp>
        <p:nvCxnSpPr>
          <p:cNvPr id="3" name="直接连接符 2"/>
          <p:cNvCxnSpPr/>
          <p:nvPr/>
        </p:nvCxnSpPr>
        <p:spPr>
          <a:xfrm>
            <a:off x="4682329" y="1175558"/>
            <a:ext cx="0" cy="511166"/>
          </a:xfrm>
          <a:prstGeom prst="line">
            <a:avLst/>
          </a:prstGeom>
          <a:ln w="28575">
            <a:solidFill>
              <a:srgbClr val="108036"/>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a:spLocks noChangeArrowheads="1"/>
          </p:cNvSpPr>
          <p:nvPr/>
        </p:nvSpPr>
        <p:spPr bwMode="auto">
          <a:xfrm>
            <a:off x="4772679" y="1304412"/>
            <a:ext cx="3009118"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8" name="文本框 37"/>
          <p:cNvSpPr txBox="1"/>
          <p:nvPr/>
        </p:nvSpPr>
        <p:spPr>
          <a:xfrm>
            <a:off x="4772680" y="987574"/>
            <a:ext cx="2157294" cy="355034"/>
          </a:xfrm>
          <a:prstGeom prst="rect">
            <a:avLst/>
          </a:prstGeom>
          <a:noFill/>
        </p:spPr>
        <p:txBody>
          <a:bodyPr>
            <a:spAutoFit/>
          </a:bodyPr>
          <a:lstStyle/>
          <a:p>
            <a:pPr>
              <a:defRPr/>
            </a:pP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grpSp>
        <p:nvGrpSpPr>
          <p:cNvPr id="8" name="组合 7"/>
          <p:cNvGrpSpPr/>
          <p:nvPr/>
        </p:nvGrpSpPr>
        <p:grpSpPr>
          <a:xfrm>
            <a:off x="4112022" y="1233247"/>
            <a:ext cx="395787" cy="395787"/>
            <a:chOff x="5747657" y="2305619"/>
            <a:chExt cx="556576" cy="556576"/>
          </a:xfrm>
        </p:grpSpPr>
        <p:sp>
          <p:nvSpPr>
            <p:cNvPr id="39" name="椭圆 26"/>
            <p:cNvSpPr/>
            <p:nvPr/>
          </p:nvSpPr>
          <p:spPr bwMode="auto">
            <a:xfrm>
              <a:off x="5747657" y="2305619"/>
              <a:ext cx="556576" cy="556576"/>
            </a:xfrm>
            <a:prstGeom prst="ellipse">
              <a:avLst/>
            </a:prstGeom>
            <a:solidFill>
              <a:srgbClr val="108036"/>
            </a:solidFill>
            <a:ln w="57150" cap="flat" cmpd="sng" algn="ctr">
              <a:solidFill>
                <a:schemeClr val="bg1"/>
              </a:solidFill>
              <a:prstDash val="solid"/>
            </a:ln>
            <a:effectLst>
              <a:outerShdw blurRad="381000" dist="127000" dir="2700000" algn="tl" rotWithShape="0">
                <a:prstClr val="black">
                  <a:alpha val="40000"/>
                </a:prstClr>
              </a:outerShdw>
            </a:effectLst>
          </p:spPr>
          <p:txBody>
            <a:bodyPr anchor="ctr"/>
            <a:lstStyle/>
            <a:p>
              <a:pPr algn="ctr">
                <a:lnSpc>
                  <a:spcPct val="130000"/>
                </a:lnSpc>
                <a:defRPr/>
              </a:pPr>
              <a:endParaRPr lang="en-US" sz="853" ker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燕尾形 6"/>
            <p:cNvSpPr/>
            <p:nvPr/>
          </p:nvSpPr>
          <p:spPr>
            <a:xfrm>
              <a:off x="5932500" y="2446897"/>
              <a:ext cx="186890" cy="27402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endParaRPr>
            </a:p>
          </p:txBody>
        </p:sp>
      </p:grpSp>
      <p:cxnSp>
        <p:nvCxnSpPr>
          <p:cNvPr id="48" name="直接连接符 47"/>
          <p:cNvCxnSpPr/>
          <p:nvPr/>
        </p:nvCxnSpPr>
        <p:spPr>
          <a:xfrm>
            <a:off x="5022930" y="3146920"/>
            <a:ext cx="0" cy="511166"/>
          </a:xfrm>
          <a:prstGeom prst="line">
            <a:avLst/>
          </a:prstGeom>
          <a:ln w="28575">
            <a:solidFill>
              <a:srgbClr val="108036"/>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a:spLocks noChangeArrowheads="1"/>
          </p:cNvSpPr>
          <p:nvPr/>
        </p:nvSpPr>
        <p:spPr bwMode="auto">
          <a:xfrm>
            <a:off x="5113281" y="3275774"/>
            <a:ext cx="3009118"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50" name="文本框 49"/>
          <p:cNvSpPr txBox="1"/>
          <p:nvPr/>
        </p:nvSpPr>
        <p:spPr>
          <a:xfrm>
            <a:off x="5113282" y="2958936"/>
            <a:ext cx="2157294" cy="355034"/>
          </a:xfrm>
          <a:prstGeom prst="rect">
            <a:avLst/>
          </a:prstGeom>
          <a:noFill/>
        </p:spPr>
        <p:txBody>
          <a:bodyPr>
            <a:spAutoFit/>
          </a:bodyPr>
          <a:lstStyle/>
          <a:p>
            <a:pPr>
              <a:defRPr/>
            </a:pP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grpSp>
        <p:nvGrpSpPr>
          <p:cNvPr id="51" name="组合 50"/>
          <p:cNvGrpSpPr/>
          <p:nvPr/>
        </p:nvGrpSpPr>
        <p:grpSpPr>
          <a:xfrm>
            <a:off x="4452624" y="3204609"/>
            <a:ext cx="395787" cy="395787"/>
            <a:chOff x="5747657" y="2305619"/>
            <a:chExt cx="556576" cy="556576"/>
          </a:xfrm>
        </p:grpSpPr>
        <p:sp>
          <p:nvSpPr>
            <p:cNvPr id="52" name="椭圆 26"/>
            <p:cNvSpPr/>
            <p:nvPr/>
          </p:nvSpPr>
          <p:spPr bwMode="auto">
            <a:xfrm>
              <a:off x="5747657" y="2305619"/>
              <a:ext cx="556576" cy="556576"/>
            </a:xfrm>
            <a:prstGeom prst="ellipse">
              <a:avLst/>
            </a:prstGeom>
            <a:solidFill>
              <a:srgbClr val="108036"/>
            </a:solidFill>
            <a:ln w="57150" cap="flat" cmpd="sng" algn="ctr">
              <a:solidFill>
                <a:schemeClr val="bg1"/>
              </a:solidFill>
              <a:prstDash val="solid"/>
            </a:ln>
            <a:effectLst>
              <a:outerShdw blurRad="381000" dist="127000" dir="2700000" algn="tl" rotWithShape="0">
                <a:prstClr val="black">
                  <a:alpha val="40000"/>
                </a:prstClr>
              </a:outerShdw>
            </a:effectLst>
          </p:spPr>
          <p:txBody>
            <a:bodyPr anchor="ctr"/>
            <a:lstStyle/>
            <a:p>
              <a:pPr algn="ctr">
                <a:lnSpc>
                  <a:spcPct val="130000"/>
                </a:lnSpc>
                <a:defRPr/>
              </a:pPr>
              <a:endParaRPr lang="en-US" sz="853" ker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燕尾形 52"/>
            <p:cNvSpPr/>
            <p:nvPr/>
          </p:nvSpPr>
          <p:spPr>
            <a:xfrm>
              <a:off x="5932500" y="2446897"/>
              <a:ext cx="186890" cy="27402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endParaRPr>
            </a:p>
          </p:txBody>
        </p:sp>
      </p:grpSp>
      <p:cxnSp>
        <p:nvCxnSpPr>
          <p:cNvPr id="54" name="直接连接符 53"/>
          <p:cNvCxnSpPr/>
          <p:nvPr/>
        </p:nvCxnSpPr>
        <p:spPr>
          <a:xfrm>
            <a:off x="5332569" y="2042545"/>
            <a:ext cx="0" cy="511166"/>
          </a:xfrm>
          <a:prstGeom prst="line">
            <a:avLst/>
          </a:prstGeom>
          <a:ln w="28575">
            <a:solidFill>
              <a:srgbClr val="8CC94C"/>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a:spLocks noChangeArrowheads="1"/>
          </p:cNvSpPr>
          <p:nvPr/>
        </p:nvSpPr>
        <p:spPr bwMode="auto">
          <a:xfrm>
            <a:off x="5422919" y="2171398"/>
            <a:ext cx="3009118" cy="5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56" name="文本框 55"/>
          <p:cNvSpPr txBox="1"/>
          <p:nvPr/>
        </p:nvSpPr>
        <p:spPr>
          <a:xfrm>
            <a:off x="5422920" y="1854561"/>
            <a:ext cx="2157294" cy="355034"/>
          </a:xfrm>
          <a:prstGeom prst="rect">
            <a:avLst/>
          </a:prstGeom>
          <a:noFill/>
        </p:spPr>
        <p:txBody>
          <a:bodyPr>
            <a:spAutoFit/>
          </a:bodyPr>
          <a:lstStyle/>
          <a:p>
            <a:pPr>
              <a:defRPr/>
            </a:pPr>
            <a:r>
              <a:rPr lang="en-US" altLang="zh-CN" sz="1707" b="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b="1" dirty="0">
              <a:solidFill>
                <a:schemeClr val="tx1">
                  <a:lumMod val="65000"/>
                  <a:lumOff val="35000"/>
                </a:schemeClr>
              </a:solidFill>
              <a:latin typeface="Franklin Gothic Book" panose="020B0503020102020204" pitchFamily="34" charset="0"/>
            </a:endParaRPr>
          </a:p>
        </p:txBody>
      </p:sp>
      <p:grpSp>
        <p:nvGrpSpPr>
          <p:cNvPr id="57" name="组合 56"/>
          <p:cNvGrpSpPr/>
          <p:nvPr/>
        </p:nvGrpSpPr>
        <p:grpSpPr>
          <a:xfrm>
            <a:off x="4766759" y="2100233"/>
            <a:ext cx="395787" cy="395787"/>
            <a:chOff x="5747657" y="2305619"/>
            <a:chExt cx="556576" cy="556576"/>
          </a:xfrm>
        </p:grpSpPr>
        <p:sp>
          <p:nvSpPr>
            <p:cNvPr id="58" name="椭圆 26"/>
            <p:cNvSpPr/>
            <p:nvPr/>
          </p:nvSpPr>
          <p:spPr bwMode="auto">
            <a:xfrm>
              <a:off x="5747657" y="2305619"/>
              <a:ext cx="556576" cy="556576"/>
            </a:xfrm>
            <a:prstGeom prst="ellipse">
              <a:avLst/>
            </a:prstGeom>
            <a:solidFill>
              <a:srgbClr val="8CC94C"/>
            </a:solidFill>
            <a:ln w="57150" cap="flat" cmpd="sng" algn="ctr">
              <a:solidFill>
                <a:schemeClr val="bg1"/>
              </a:solidFill>
              <a:prstDash val="solid"/>
            </a:ln>
            <a:effectLst>
              <a:outerShdw blurRad="381000" dist="127000" dir="2700000" algn="tl" rotWithShape="0">
                <a:prstClr val="black">
                  <a:alpha val="40000"/>
                </a:prstClr>
              </a:outerShdw>
            </a:effectLst>
          </p:spPr>
          <p:txBody>
            <a:bodyPr anchor="ctr"/>
            <a:lstStyle/>
            <a:p>
              <a:pPr algn="ctr">
                <a:lnSpc>
                  <a:spcPct val="130000"/>
                </a:lnSpc>
                <a:defRPr/>
              </a:pPr>
              <a:endParaRPr lang="en-US" sz="853" ker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燕尾形 58"/>
            <p:cNvSpPr/>
            <p:nvPr/>
          </p:nvSpPr>
          <p:spPr>
            <a:xfrm>
              <a:off x="5932500" y="2446897"/>
              <a:ext cx="186890" cy="27402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endParaRPr>
            </a:p>
          </p:txBody>
        </p:sp>
      </p:grpSp>
      <p:sp>
        <p:nvSpPr>
          <p:cNvPr id="41" name="矩形 40"/>
          <p:cNvSpPr/>
          <p:nvPr/>
        </p:nvSpPr>
        <p:spPr>
          <a:xfrm>
            <a:off x="3662137" y="398014"/>
            <a:ext cx="1819729" cy="207301"/>
          </a:xfrm>
          <a:prstGeom prst="rect">
            <a:avLst/>
          </a:prstGeom>
          <a:effectLst/>
        </p:spPr>
        <p:txBody>
          <a:bodyPr vert="horz" wrap="none">
            <a:spAutoFit/>
          </a:bodyPr>
          <a:lstStyle/>
          <a:p>
            <a:pPr algn="ctr"/>
            <a:r>
              <a:rPr lang="en-US" altLang="zh-CN" sz="747" b="1" dirty="0">
                <a:solidFill>
                  <a:srgbClr val="8CC94C"/>
                </a:solidFill>
                <a:latin typeface="+mj-lt"/>
                <a:ea typeface="微软雅黑" panose="020B0503020204020204" pitchFamily="34" charset="-122"/>
              </a:rPr>
              <a:t>Please replace the written content</a:t>
            </a:r>
            <a:endParaRPr lang="zh-CN" altLang="en-US" sz="747" b="1" dirty="0">
              <a:solidFill>
                <a:srgbClr val="8CC94C"/>
              </a:solidFill>
              <a:latin typeface="+mj-lt"/>
              <a:ea typeface="微软雅黑" panose="020B0503020204020204" pitchFamily="34" charset="-122"/>
            </a:endParaRPr>
          </a:p>
        </p:txBody>
      </p:sp>
      <p:sp>
        <p:nvSpPr>
          <p:cNvPr id="42" name="矩形 41"/>
          <p:cNvSpPr/>
          <p:nvPr/>
        </p:nvSpPr>
        <p:spPr>
          <a:xfrm>
            <a:off x="3907395" y="170074"/>
            <a:ext cx="1329211" cy="289310"/>
          </a:xfrm>
          <a:prstGeom prst="rect">
            <a:avLst/>
          </a:prstGeom>
          <a:effectLst/>
        </p:spPr>
        <p:txBody>
          <a:bodyPr vert="horz" wrap="none">
            <a:spAutoFit/>
          </a:bodyPr>
          <a:lstStyle/>
          <a:p>
            <a:pPr algn="ctr"/>
            <a:r>
              <a:rPr lang="zh-CN" altLang="en-US" sz="1280" dirty="0">
                <a:solidFill>
                  <a:srgbClr val="108136"/>
                </a:solidFill>
                <a:latin typeface="+mj-lt"/>
                <a:ea typeface="微软雅黑" panose="020B0503020204020204" pitchFamily="34" charset="-122"/>
              </a:rPr>
              <a:t>请替换文字内容</a:t>
            </a:r>
          </a:p>
        </p:txBody>
      </p:sp>
      <p:sp>
        <p:nvSpPr>
          <p:cNvPr id="43" name="等腰三角形 42"/>
          <p:cNvSpPr/>
          <p:nvPr/>
        </p:nvSpPr>
        <p:spPr>
          <a:xfrm rot="10800000">
            <a:off x="4239163" y="-11067"/>
            <a:ext cx="665674" cy="169934"/>
          </a:xfrm>
          <a:prstGeom prst="triangle">
            <a:avLst/>
          </a:prstGeom>
          <a:solidFill>
            <a:srgbClr val="108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261695807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par>
                          <p:cTn id="21" fill="hold">
                            <p:stCondLst>
                              <p:cond delay="1000"/>
                            </p:stCondLst>
                            <p:childTnLst>
                              <p:par>
                                <p:cTn id="22" presetID="35" presetClass="entr" presetSubtype="0" fill="hold" grpId="0" nodeType="afterEffect">
                                  <p:stCondLst>
                                    <p:cond delay="0"/>
                                  </p:stCondLst>
                                  <p:childTnLst>
                                    <p:set>
                                      <p:cBhvr>
                                        <p:cTn id="23" dur="1" fill="hold">
                                          <p:stCondLst>
                                            <p:cond delay="0"/>
                                          </p:stCondLst>
                                        </p:cTn>
                                        <p:tgtEl>
                                          <p:spTgt spid="1031"/>
                                        </p:tgtEl>
                                        <p:attrNameLst>
                                          <p:attrName>style.visibility</p:attrName>
                                        </p:attrNameLst>
                                      </p:cBhvr>
                                      <p:to>
                                        <p:strVal val="visible"/>
                                      </p:to>
                                    </p:set>
                                    <p:animEffect transition="in" filter="fade">
                                      <p:cBhvr>
                                        <p:cTn id="24" dur="1000"/>
                                        <p:tgtEl>
                                          <p:spTgt spid="1031"/>
                                        </p:tgtEl>
                                      </p:cBhvr>
                                    </p:animEffect>
                                    <p:anim calcmode="lin" valueType="num">
                                      <p:cBhvr>
                                        <p:cTn id="25" dur="1000" fill="hold"/>
                                        <p:tgtEl>
                                          <p:spTgt spid="1031"/>
                                        </p:tgtEl>
                                        <p:attrNameLst>
                                          <p:attrName>style.rotation</p:attrName>
                                        </p:attrNameLst>
                                      </p:cBhvr>
                                      <p:tavLst>
                                        <p:tav tm="0">
                                          <p:val>
                                            <p:fltVal val="720"/>
                                          </p:val>
                                        </p:tav>
                                        <p:tav tm="100000">
                                          <p:val>
                                            <p:fltVal val="0"/>
                                          </p:val>
                                        </p:tav>
                                      </p:tavLst>
                                    </p:anim>
                                    <p:anim calcmode="lin" valueType="num">
                                      <p:cBhvr>
                                        <p:cTn id="26" dur="1000" fill="hold"/>
                                        <p:tgtEl>
                                          <p:spTgt spid="1031"/>
                                        </p:tgtEl>
                                        <p:attrNameLst>
                                          <p:attrName>ppt_h</p:attrName>
                                        </p:attrNameLst>
                                      </p:cBhvr>
                                      <p:tavLst>
                                        <p:tav tm="0">
                                          <p:val>
                                            <p:fltVal val="0"/>
                                          </p:val>
                                        </p:tav>
                                        <p:tav tm="100000">
                                          <p:val>
                                            <p:strVal val="#ppt_h"/>
                                          </p:val>
                                        </p:tav>
                                      </p:tavLst>
                                    </p:anim>
                                    <p:anim calcmode="lin" valueType="num">
                                      <p:cBhvr>
                                        <p:cTn id="27" dur="1000" fill="hold"/>
                                        <p:tgtEl>
                                          <p:spTgt spid="1031"/>
                                        </p:tgtEl>
                                        <p:attrNameLst>
                                          <p:attrName>ppt_w</p:attrName>
                                        </p:attrNameLst>
                                      </p:cBhvr>
                                      <p:tavLst>
                                        <p:tav tm="0">
                                          <p:val>
                                            <p:fltVal val="0"/>
                                          </p:val>
                                        </p:tav>
                                        <p:tav tm="100000">
                                          <p:val>
                                            <p:strVal val="#ppt_w"/>
                                          </p:val>
                                        </p:tav>
                                      </p:tavLst>
                                    </p:anim>
                                  </p:childTnLst>
                                </p:cTn>
                              </p:par>
                            </p:childTnLst>
                          </p:cTn>
                        </p:par>
                        <p:par>
                          <p:cTn id="28" fill="hold">
                            <p:stCondLst>
                              <p:cond delay="2000"/>
                            </p:stCondLst>
                            <p:childTnLst>
                              <p:par>
                                <p:cTn id="29" presetID="18"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upRight)">
                                      <p:cBhvr>
                                        <p:cTn id="31" dur="500"/>
                                        <p:tgtEl>
                                          <p:spTgt spid="28"/>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animEffect transition="in" filter="fade">
                                      <p:cBhvr>
                                        <p:cTn id="37" dur="500"/>
                                        <p:tgtEl>
                                          <p:spTgt spid="51"/>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down)">
                                      <p:cBhvr>
                                        <p:cTn id="41" dur="500"/>
                                        <p:tgtEl>
                                          <p:spTgt spid="48"/>
                                        </p:tgtEl>
                                      </p:cBhvr>
                                    </p:animEffect>
                                  </p:childTnLst>
                                </p:cTn>
                              </p:par>
                            </p:childTnLst>
                          </p:cTn>
                        </p:par>
                        <p:par>
                          <p:cTn id="42" fill="hold">
                            <p:stCondLst>
                              <p:cond delay="3500"/>
                            </p:stCondLst>
                            <p:childTnLst>
                              <p:par>
                                <p:cTn id="43" presetID="22" presetClass="entr" presetSubtype="1"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up)">
                                      <p:cBhvr>
                                        <p:cTn id="45" dur="500"/>
                                        <p:tgtEl>
                                          <p:spTgt spid="50"/>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anim calcmode="lin" valueType="num">
                                      <p:cBhvr>
                                        <p:cTn id="49" dur="500" fill="hold"/>
                                        <p:tgtEl>
                                          <p:spTgt spid="49"/>
                                        </p:tgtEl>
                                        <p:attrNameLst>
                                          <p:attrName>ppt_x</p:attrName>
                                        </p:attrNameLst>
                                      </p:cBhvr>
                                      <p:tavLst>
                                        <p:tav tm="0">
                                          <p:val>
                                            <p:strVal val="#ppt_x"/>
                                          </p:val>
                                        </p:tav>
                                        <p:tav tm="100000">
                                          <p:val>
                                            <p:strVal val="#ppt_x"/>
                                          </p:val>
                                        </p:tav>
                                      </p:tavLst>
                                    </p:anim>
                                    <p:anim calcmode="lin" valueType="num">
                                      <p:cBhvr>
                                        <p:cTn id="50" dur="50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35" presetClass="entr" presetSubtype="0" fill="hold" grpId="0" nodeType="after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fade">
                                      <p:cBhvr>
                                        <p:cTn id="54" dur="1000"/>
                                        <p:tgtEl>
                                          <p:spTgt spid="1030"/>
                                        </p:tgtEl>
                                      </p:cBhvr>
                                    </p:animEffect>
                                    <p:anim calcmode="lin" valueType="num">
                                      <p:cBhvr>
                                        <p:cTn id="55" dur="1000" fill="hold"/>
                                        <p:tgtEl>
                                          <p:spTgt spid="1030"/>
                                        </p:tgtEl>
                                        <p:attrNameLst>
                                          <p:attrName>style.rotation</p:attrName>
                                        </p:attrNameLst>
                                      </p:cBhvr>
                                      <p:tavLst>
                                        <p:tav tm="0">
                                          <p:val>
                                            <p:fltVal val="720"/>
                                          </p:val>
                                        </p:tav>
                                        <p:tav tm="100000">
                                          <p:val>
                                            <p:fltVal val="0"/>
                                          </p:val>
                                        </p:tav>
                                      </p:tavLst>
                                    </p:anim>
                                    <p:anim calcmode="lin" valueType="num">
                                      <p:cBhvr>
                                        <p:cTn id="56" dur="1000" fill="hold"/>
                                        <p:tgtEl>
                                          <p:spTgt spid="1030"/>
                                        </p:tgtEl>
                                        <p:attrNameLst>
                                          <p:attrName>ppt_h</p:attrName>
                                        </p:attrNameLst>
                                      </p:cBhvr>
                                      <p:tavLst>
                                        <p:tav tm="0">
                                          <p:val>
                                            <p:fltVal val="0"/>
                                          </p:val>
                                        </p:tav>
                                        <p:tav tm="100000">
                                          <p:val>
                                            <p:strVal val="#ppt_h"/>
                                          </p:val>
                                        </p:tav>
                                      </p:tavLst>
                                    </p:anim>
                                    <p:anim calcmode="lin" valueType="num">
                                      <p:cBhvr>
                                        <p:cTn id="57" dur="1000" fill="hold"/>
                                        <p:tgtEl>
                                          <p:spTgt spid="1030"/>
                                        </p:tgtEl>
                                        <p:attrNameLst>
                                          <p:attrName>ppt_w</p:attrName>
                                        </p:attrNameLst>
                                      </p:cBhvr>
                                      <p:tavLst>
                                        <p:tav tm="0">
                                          <p:val>
                                            <p:fltVal val="0"/>
                                          </p:val>
                                        </p:tav>
                                        <p:tav tm="100000">
                                          <p:val>
                                            <p:strVal val="#ppt_w"/>
                                          </p:val>
                                        </p:tav>
                                      </p:tavLst>
                                    </p:anim>
                                  </p:childTnLst>
                                </p:cTn>
                              </p:par>
                            </p:childTnLst>
                          </p:cTn>
                        </p:par>
                        <p:par>
                          <p:cTn id="58" fill="hold">
                            <p:stCondLst>
                              <p:cond delay="5000"/>
                            </p:stCondLst>
                            <p:childTnLst>
                              <p:par>
                                <p:cTn id="59" presetID="18" presetClass="entr" presetSubtype="3"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strips(upRight)">
                                      <p:cBhvr>
                                        <p:cTn id="61" dur="500"/>
                                        <p:tgtEl>
                                          <p:spTgt spid="27"/>
                                        </p:tgtEl>
                                      </p:cBhvr>
                                    </p:animEffect>
                                  </p:childTnLst>
                                </p:cTn>
                              </p:par>
                            </p:childTnLst>
                          </p:cTn>
                        </p:par>
                        <p:par>
                          <p:cTn id="62" fill="hold">
                            <p:stCondLst>
                              <p:cond delay="5500"/>
                            </p:stCondLst>
                            <p:childTnLst>
                              <p:par>
                                <p:cTn id="63" presetID="53" presetClass="entr" presetSubtype="16"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p:cTn id="65" dur="500" fill="hold"/>
                                        <p:tgtEl>
                                          <p:spTgt spid="57"/>
                                        </p:tgtEl>
                                        <p:attrNameLst>
                                          <p:attrName>ppt_w</p:attrName>
                                        </p:attrNameLst>
                                      </p:cBhvr>
                                      <p:tavLst>
                                        <p:tav tm="0">
                                          <p:val>
                                            <p:fltVal val="0"/>
                                          </p:val>
                                        </p:tav>
                                        <p:tav tm="100000">
                                          <p:val>
                                            <p:strVal val="#ppt_w"/>
                                          </p:val>
                                        </p:tav>
                                      </p:tavLst>
                                    </p:anim>
                                    <p:anim calcmode="lin" valueType="num">
                                      <p:cBhvr>
                                        <p:cTn id="66" dur="500" fill="hold"/>
                                        <p:tgtEl>
                                          <p:spTgt spid="57"/>
                                        </p:tgtEl>
                                        <p:attrNameLst>
                                          <p:attrName>ppt_h</p:attrName>
                                        </p:attrNameLst>
                                      </p:cBhvr>
                                      <p:tavLst>
                                        <p:tav tm="0">
                                          <p:val>
                                            <p:fltVal val="0"/>
                                          </p:val>
                                        </p:tav>
                                        <p:tav tm="100000">
                                          <p:val>
                                            <p:strVal val="#ppt_h"/>
                                          </p:val>
                                        </p:tav>
                                      </p:tavLst>
                                    </p:anim>
                                    <p:animEffect transition="in" filter="fade">
                                      <p:cBhvr>
                                        <p:cTn id="67" dur="500"/>
                                        <p:tgtEl>
                                          <p:spTgt spid="57"/>
                                        </p:tgtEl>
                                      </p:cBhvr>
                                    </p:animEffect>
                                  </p:childTnLst>
                                </p:cTn>
                              </p:par>
                            </p:childTnLst>
                          </p:cTn>
                        </p:par>
                        <p:par>
                          <p:cTn id="68" fill="hold">
                            <p:stCondLst>
                              <p:cond delay="6000"/>
                            </p:stCondLst>
                            <p:childTnLst>
                              <p:par>
                                <p:cTn id="69" presetID="22" presetClass="entr" presetSubtype="4" fill="hold"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childTnLst>
                          </p:cTn>
                        </p:par>
                        <p:par>
                          <p:cTn id="72" fill="hold">
                            <p:stCondLst>
                              <p:cond delay="6500"/>
                            </p:stCondLst>
                            <p:childTnLst>
                              <p:par>
                                <p:cTn id="73" presetID="22" presetClass="entr" presetSubtype="1"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up)">
                                      <p:cBhvr>
                                        <p:cTn id="75" dur="500"/>
                                        <p:tgtEl>
                                          <p:spTgt spid="56"/>
                                        </p:tgtEl>
                                      </p:cBhvr>
                                    </p:animEffect>
                                  </p:childTnLst>
                                </p:cTn>
                              </p:par>
                              <p:par>
                                <p:cTn id="76" presetID="42"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anim calcmode="lin" valueType="num">
                                      <p:cBhvr>
                                        <p:cTn id="79" dur="500" fill="hold"/>
                                        <p:tgtEl>
                                          <p:spTgt spid="55"/>
                                        </p:tgtEl>
                                        <p:attrNameLst>
                                          <p:attrName>ppt_x</p:attrName>
                                        </p:attrNameLst>
                                      </p:cBhvr>
                                      <p:tavLst>
                                        <p:tav tm="0">
                                          <p:val>
                                            <p:strVal val="#ppt_x"/>
                                          </p:val>
                                        </p:tav>
                                        <p:tav tm="100000">
                                          <p:val>
                                            <p:strVal val="#ppt_x"/>
                                          </p:val>
                                        </p:tav>
                                      </p:tavLst>
                                    </p:anim>
                                    <p:anim calcmode="lin" valueType="num">
                                      <p:cBhvr>
                                        <p:cTn id="80" dur="500" fill="hold"/>
                                        <p:tgtEl>
                                          <p:spTgt spid="55"/>
                                        </p:tgtEl>
                                        <p:attrNameLst>
                                          <p:attrName>ppt_y</p:attrName>
                                        </p:attrNameLst>
                                      </p:cBhvr>
                                      <p:tavLst>
                                        <p:tav tm="0">
                                          <p:val>
                                            <p:strVal val="#ppt_y+.1"/>
                                          </p:val>
                                        </p:tav>
                                        <p:tav tm="100000">
                                          <p:val>
                                            <p:strVal val="#ppt_y"/>
                                          </p:val>
                                        </p:tav>
                                      </p:tavLst>
                                    </p:anim>
                                  </p:childTnLst>
                                </p:cTn>
                              </p:par>
                            </p:childTnLst>
                          </p:cTn>
                        </p:par>
                        <p:par>
                          <p:cTn id="81" fill="hold">
                            <p:stCondLst>
                              <p:cond delay="7000"/>
                            </p:stCondLst>
                            <p:childTnLst>
                              <p:par>
                                <p:cTn id="82" presetID="35" presetClass="entr" presetSubtype="0" fill="hold" grpId="0" nodeType="afterEffect">
                                  <p:stCondLst>
                                    <p:cond delay="0"/>
                                  </p:stCondLst>
                                  <p:childTnLst>
                                    <p:set>
                                      <p:cBhvr>
                                        <p:cTn id="83" dur="1" fill="hold">
                                          <p:stCondLst>
                                            <p:cond delay="0"/>
                                          </p:stCondLst>
                                        </p:cTn>
                                        <p:tgtEl>
                                          <p:spTgt spid="1029"/>
                                        </p:tgtEl>
                                        <p:attrNameLst>
                                          <p:attrName>style.visibility</p:attrName>
                                        </p:attrNameLst>
                                      </p:cBhvr>
                                      <p:to>
                                        <p:strVal val="visible"/>
                                      </p:to>
                                    </p:set>
                                    <p:animEffect transition="in" filter="fade">
                                      <p:cBhvr>
                                        <p:cTn id="84" dur="1000"/>
                                        <p:tgtEl>
                                          <p:spTgt spid="1029"/>
                                        </p:tgtEl>
                                      </p:cBhvr>
                                    </p:animEffect>
                                    <p:anim calcmode="lin" valueType="num">
                                      <p:cBhvr>
                                        <p:cTn id="85" dur="1000" fill="hold"/>
                                        <p:tgtEl>
                                          <p:spTgt spid="1029"/>
                                        </p:tgtEl>
                                        <p:attrNameLst>
                                          <p:attrName>style.rotation</p:attrName>
                                        </p:attrNameLst>
                                      </p:cBhvr>
                                      <p:tavLst>
                                        <p:tav tm="0">
                                          <p:val>
                                            <p:fltVal val="720"/>
                                          </p:val>
                                        </p:tav>
                                        <p:tav tm="100000">
                                          <p:val>
                                            <p:fltVal val="0"/>
                                          </p:val>
                                        </p:tav>
                                      </p:tavLst>
                                    </p:anim>
                                    <p:anim calcmode="lin" valueType="num">
                                      <p:cBhvr>
                                        <p:cTn id="86" dur="1000" fill="hold"/>
                                        <p:tgtEl>
                                          <p:spTgt spid="1029"/>
                                        </p:tgtEl>
                                        <p:attrNameLst>
                                          <p:attrName>ppt_h</p:attrName>
                                        </p:attrNameLst>
                                      </p:cBhvr>
                                      <p:tavLst>
                                        <p:tav tm="0">
                                          <p:val>
                                            <p:fltVal val="0"/>
                                          </p:val>
                                        </p:tav>
                                        <p:tav tm="100000">
                                          <p:val>
                                            <p:strVal val="#ppt_h"/>
                                          </p:val>
                                        </p:tav>
                                      </p:tavLst>
                                    </p:anim>
                                    <p:anim calcmode="lin" valueType="num">
                                      <p:cBhvr>
                                        <p:cTn id="87" dur="1000" fill="hold"/>
                                        <p:tgtEl>
                                          <p:spTgt spid="1029"/>
                                        </p:tgtEl>
                                        <p:attrNameLst>
                                          <p:attrName>ppt_w</p:attrName>
                                        </p:attrNameLst>
                                      </p:cBhvr>
                                      <p:tavLst>
                                        <p:tav tm="0">
                                          <p:val>
                                            <p:fltVal val="0"/>
                                          </p:val>
                                        </p:tav>
                                        <p:tav tm="100000">
                                          <p:val>
                                            <p:strVal val="#ppt_w"/>
                                          </p:val>
                                        </p:tav>
                                      </p:tavLst>
                                    </p:anim>
                                  </p:childTnLst>
                                </p:cTn>
                              </p:par>
                            </p:childTnLst>
                          </p:cTn>
                        </p:par>
                        <p:par>
                          <p:cTn id="88" fill="hold">
                            <p:stCondLst>
                              <p:cond delay="8000"/>
                            </p:stCondLst>
                            <p:childTnLst>
                              <p:par>
                                <p:cTn id="89" presetID="18" presetClass="entr" presetSubtype="3" fill="hold"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strips(upRight)">
                                      <p:cBhvr>
                                        <p:cTn id="91" dur="500"/>
                                        <p:tgtEl>
                                          <p:spTgt spid="26"/>
                                        </p:tgtEl>
                                      </p:cBhvr>
                                    </p:animEffect>
                                  </p:childTnLst>
                                </p:cTn>
                              </p:par>
                            </p:childTnLst>
                          </p:cTn>
                        </p:par>
                        <p:par>
                          <p:cTn id="92" fill="hold">
                            <p:stCondLst>
                              <p:cond delay="8500"/>
                            </p:stCondLst>
                            <p:childTnLst>
                              <p:par>
                                <p:cTn id="93" presetID="53" presetClass="entr" presetSubtype="16" fill="hold" nodeType="after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childTnLst>
                          </p:cTn>
                        </p:par>
                        <p:par>
                          <p:cTn id="98" fill="hold">
                            <p:stCondLst>
                              <p:cond delay="9000"/>
                            </p:stCondLst>
                            <p:childTnLst>
                              <p:par>
                                <p:cTn id="99" presetID="22" presetClass="entr" presetSubtype="4" fill="hold" nodeType="after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par>
                          <p:cTn id="102" fill="hold">
                            <p:stCondLst>
                              <p:cond delay="9500"/>
                            </p:stCondLst>
                            <p:childTnLst>
                              <p:par>
                                <p:cTn id="103" presetID="22" presetClass="entr" presetSubtype="1"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wipe(up)">
                                      <p:cBhvr>
                                        <p:cTn id="105" dur="500"/>
                                        <p:tgtEl>
                                          <p:spTgt spid="38"/>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anim calcmode="lin" valueType="num">
                                      <p:cBhvr>
                                        <p:cTn id="109" dur="500" fill="hold"/>
                                        <p:tgtEl>
                                          <p:spTgt spid="25"/>
                                        </p:tgtEl>
                                        <p:attrNameLst>
                                          <p:attrName>ppt_x</p:attrName>
                                        </p:attrNameLst>
                                      </p:cBhvr>
                                      <p:tavLst>
                                        <p:tav tm="0">
                                          <p:val>
                                            <p:strVal val="#ppt_x"/>
                                          </p:val>
                                        </p:tav>
                                        <p:tav tm="100000">
                                          <p:val>
                                            <p:strVal val="#ppt_x"/>
                                          </p:val>
                                        </p:tav>
                                      </p:tavLst>
                                    </p:anim>
                                    <p:anim calcmode="lin" valueType="num">
                                      <p:cBhvr>
                                        <p:cTn id="11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1030" grpId="0" animBg="1"/>
      <p:bldP spid="1031" grpId="0" animBg="1"/>
      <p:bldP spid="25" grpId="0"/>
      <p:bldP spid="38" grpId="0"/>
      <p:bldP spid="49" grpId="0"/>
      <p:bldP spid="50" grpId="0"/>
      <p:bldP spid="55" grpId="0"/>
      <p:bldP spid="56" grpId="0"/>
      <p:bldP spid="41" grpId="0"/>
      <p:bldP spid="42"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1167173" y="1381902"/>
            <a:ext cx="3977641" cy="776112"/>
          </a:xfrm>
          <a:prstGeom prst="rect">
            <a:avLst/>
          </a:prstGeom>
          <a:noFill/>
        </p:spPr>
        <p:txBody>
          <a:bodyPr wrap="square" lIns="82808" tIns="41403" rIns="82808" bIns="41403" rtlCol="0">
            <a:spAutoFit/>
          </a:bodyPr>
          <a:lstStyle/>
          <a:p>
            <a:pPr>
              <a:lnSpc>
                <a:spcPct val="125000"/>
              </a:lnSpc>
            </a:pPr>
            <a:r>
              <a:rPr lang="zh-CN" altLang="en-US" sz="1200" dirty="0">
                <a:solidFill>
                  <a:schemeClr val="bg2">
                    <a:lumMod val="10000"/>
                  </a:schemeClr>
                </a:solidFill>
                <a:latin typeface="Calibri"/>
                <a:ea typeface="微软雅黑"/>
              </a:rPr>
              <a:t>添加文本说明内容添加文本说明内容添加文本说明内容添加文本说明内容添加文本说明内容添加文本说明内容添加文本说明内容添加内容</a:t>
            </a:r>
          </a:p>
        </p:txBody>
      </p:sp>
      <p:sp>
        <p:nvSpPr>
          <p:cNvPr id="3" name="TextBox 6"/>
          <p:cNvSpPr txBox="1"/>
          <p:nvPr/>
        </p:nvSpPr>
        <p:spPr>
          <a:xfrm>
            <a:off x="1167174" y="2567896"/>
            <a:ext cx="3716813" cy="371271"/>
          </a:xfrm>
          <a:prstGeom prst="rect">
            <a:avLst/>
          </a:prstGeom>
          <a:noFill/>
        </p:spPr>
        <p:txBody>
          <a:bodyPr wrap="square" lIns="82808" tIns="41403" rIns="82808" bIns="41403" rtlCol="0">
            <a:spAutoFit/>
          </a:bodyPr>
          <a:lstStyle/>
          <a:p>
            <a:pPr>
              <a:lnSpc>
                <a:spcPct val="150000"/>
              </a:lnSpc>
            </a:pPr>
            <a:r>
              <a:rPr lang="zh-CN" altLang="en-US" sz="1200" dirty="0">
                <a:solidFill>
                  <a:schemeClr val="bg2">
                    <a:lumMod val="10000"/>
                  </a:schemeClr>
                </a:solidFill>
                <a:latin typeface="Calibri"/>
                <a:ea typeface="微软雅黑"/>
              </a:rPr>
              <a:t>添加文本说明内容添加文本说明内容添加文本</a:t>
            </a:r>
          </a:p>
        </p:txBody>
      </p:sp>
      <p:sp>
        <p:nvSpPr>
          <p:cNvPr id="4" name="对角圆角矩形 3"/>
          <p:cNvSpPr/>
          <p:nvPr/>
        </p:nvSpPr>
        <p:spPr>
          <a:xfrm>
            <a:off x="1232380" y="1055752"/>
            <a:ext cx="1291000" cy="345485"/>
          </a:xfrm>
          <a:prstGeom prst="round2DiagRect">
            <a:avLst>
              <a:gd name="adj1" fmla="val 30205"/>
              <a:gd name="adj2" fmla="val 0"/>
            </a:avLst>
          </a:prstGeom>
          <a:solidFill>
            <a:srgbClr val="0075C2"/>
          </a:solidFill>
          <a:ln w="3175">
            <a:noFill/>
          </a:ln>
          <a:effectLst>
            <a:innerShdw blurRad="63500" dist="50800" dir="107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b="1" dirty="0">
                <a:solidFill>
                  <a:prstClr val="white"/>
                </a:solidFill>
                <a:latin typeface="微软雅黑" pitchFamily="34" charset="-122"/>
                <a:ea typeface="微软雅黑" pitchFamily="34" charset="-122"/>
              </a:rPr>
              <a:t>标题一</a:t>
            </a:r>
          </a:p>
        </p:txBody>
      </p:sp>
      <p:sp>
        <p:nvSpPr>
          <p:cNvPr id="5" name="对角圆角矩形 4"/>
          <p:cNvSpPr/>
          <p:nvPr/>
        </p:nvSpPr>
        <p:spPr>
          <a:xfrm>
            <a:off x="1232380" y="2263413"/>
            <a:ext cx="1291000" cy="345485"/>
          </a:xfrm>
          <a:prstGeom prst="round2DiagRect">
            <a:avLst>
              <a:gd name="adj1" fmla="val 30205"/>
              <a:gd name="adj2" fmla="val 0"/>
            </a:avLst>
          </a:prstGeom>
          <a:solidFill>
            <a:srgbClr val="7BC143"/>
          </a:solidFill>
          <a:ln w="3175">
            <a:noFill/>
          </a:ln>
          <a:effectLst>
            <a:innerShdw blurRad="63500" dist="50800" dir="107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b="1" dirty="0">
                <a:solidFill>
                  <a:prstClr val="white"/>
                </a:solidFill>
                <a:latin typeface="微软雅黑" pitchFamily="34" charset="-122"/>
                <a:ea typeface="微软雅黑" pitchFamily="34" charset="-122"/>
              </a:rPr>
              <a:t>标题二</a:t>
            </a:r>
          </a:p>
        </p:txBody>
      </p:sp>
      <p:sp>
        <p:nvSpPr>
          <p:cNvPr id="6" name="对角圆角矩形 5"/>
          <p:cNvSpPr/>
          <p:nvPr/>
        </p:nvSpPr>
        <p:spPr>
          <a:xfrm>
            <a:off x="1232380" y="3009087"/>
            <a:ext cx="1291000" cy="345485"/>
          </a:xfrm>
          <a:prstGeom prst="round2DiagRect">
            <a:avLst>
              <a:gd name="adj1" fmla="val 30205"/>
              <a:gd name="adj2" fmla="val 0"/>
            </a:avLst>
          </a:prstGeom>
          <a:solidFill>
            <a:srgbClr val="36B2E6"/>
          </a:solidFill>
          <a:ln w="3175">
            <a:noFill/>
          </a:ln>
          <a:effectLst>
            <a:innerShdw blurRad="63500" dist="50800" dir="107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9224" tIns="39612" rIns="79224" bIns="39612" anchor="ctr"/>
          <a:lstStyle/>
          <a:p>
            <a:pPr algn="ctr"/>
            <a:r>
              <a:rPr lang="zh-CN" altLang="en-US" b="1" dirty="0">
                <a:solidFill>
                  <a:prstClr val="white"/>
                </a:solidFill>
                <a:latin typeface="微软雅黑" pitchFamily="34" charset="-122"/>
                <a:ea typeface="微软雅黑" pitchFamily="34" charset="-122"/>
              </a:rPr>
              <a:t>标题三</a:t>
            </a:r>
          </a:p>
        </p:txBody>
      </p:sp>
      <p:sp>
        <p:nvSpPr>
          <p:cNvPr id="7" name="TextBox 6"/>
          <p:cNvSpPr txBox="1"/>
          <p:nvPr/>
        </p:nvSpPr>
        <p:spPr>
          <a:xfrm>
            <a:off x="1167173" y="3344236"/>
            <a:ext cx="3977641" cy="622224"/>
          </a:xfrm>
          <a:prstGeom prst="rect">
            <a:avLst/>
          </a:prstGeom>
          <a:noFill/>
        </p:spPr>
        <p:txBody>
          <a:bodyPr wrap="square" lIns="82808" tIns="41403" rIns="82808" bIns="41403" rtlCol="0">
            <a:spAutoFit/>
          </a:bodyPr>
          <a:lstStyle>
            <a:defPPr>
              <a:defRPr lang="zh-CN"/>
            </a:defPPr>
            <a:lvl1pPr fontAlgn="auto">
              <a:lnSpc>
                <a:spcPct val="125000"/>
              </a:lnSpc>
              <a:spcBef>
                <a:spcPts val="0"/>
              </a:spcBef>
              <a:spcAft>
                <a:spcPts val="0"/>
              </a:spcAft>
              <a:defRPr sz="1400">
                <a:solidFill>
                  <a:schemeClr val="bg1"/>
                </a:solidFill>
                <a:latin typeface="Calibri"/>
                <a:ea typeface="微软雅黑"/>
              </a:defRPr>
            </a:lvl1pPr>
          </a:lstStyle>
          <a:p>
            <a:r>
              <a:rPr lang="zh-CN" altLang="en-US" dirty="0">
                <a:solidFill>
                  <a:schemeClr val="bg2">
                    <a:lumMod val="10000"/>
                  </a:schemeClr>
                </a:solidFill>
              </a:rPr>
              <a:t>添加文本说明内容添加文本说明内容添加文本说明内容添加文本说明内容添加内容</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49421" y="1738187"/>
            <a:ext cx="2126074" cy="13292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422593">
            <a:off x="6211352" y="2011457"/>
            <a:ext cx="2225516" cy="16957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854817">
            <a:off x="5711843" y="2746416"/>
            <a:ext cx="1973902" cy="14042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131442811"/>
      </p:ext>
    </p:extLst>
  </p:cSld>
  <p:clrMapOvr>
    <a:masterClrMapping/>
  </p:clrMapOvr>
  <mc:AlternateContent xmlns:mc="http://schemas.openxmlformats.org/markup-compatibility/2006" xmlns:p14="http://schemas.microsoft.com/office/powerpoint/2010/main">
    <mc:Choice Requires="p14">
      <p:transition spd="slow" p14:dur="120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9" presetClass="entr" presetSubtype="0" decel="10000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par>
                          <p:cTn id="23" fill="hold">
                            <p:stCondLst>
                              <p:cond delay="1750"/>
                            </p:stCondLst>
                            <p:childTnLst>
                              <p:par>
                                <p:cTn id="24" presetID="6" presetClass="emph" presetSubtype="0" fill="hold" nodeType="afterEffect">
                                  <p:stCondLst>
                                    <p:cond delay="0"/>
                                  </p:stCondLst>
                                  <p:childTnLst>
                                    <p:animScale>
                                      <p:cBhvr>
                                        <p:cTn id="25" dur="2000" fill="hold"/>
                                        <p:tgtEl>
                                          <p:spTgt spid="8"/>
                                        </p:tgtEl>
                                      </p:cBhvr>
                                      <p:by x="75000" y="75000"/>
                                    </p:animScale>
                                  </p:childTnLst>
                                </p:cTn>
                              </p:par>
                              <p:par>
                                <p:cTn id="26" presetID="56" presetClass="path" presetSubtype="0" accel="50000" decel="50000" fill="hold" nodeType="withEffect">
                                  <p:stCondLst>
                                    <p:cond delay="250"/>
                                  </p:stCondLst>
                                  <p:childTnLst>
                                    <p:animMotion origin="layout" path="M 3.88889E-6 -2.22222E-6 L -0.07848 -0.26611 " pathEditMode="relative" rAng="0" ptsTypes="AA">
                                      <p:cBhvr>
                                        <p:cTn id="27" dur="750" fill="hold"/>
                                        <p:tgtEl>
                                          <p:spTgt spid="8"/>
                                        </p:tgtEl>
                                        <p:attrNameLst>
                                          <p:attrName>ppt_x</p:attrName>
                                          <p:attrName>ppt_y</p:attrName>
                                        </p:attrNameLst>
                                      </p:cBhvr>
                                      <p:rCtr x="-3924" y="-13306"/>
                                    </p:animMotion>
                                  </p:childTnLst>
                                </p:cTn>
                              </p:par>
                            </p:childTnLst>
                          </p:cTn>
                        </p:par>
                        <p:par>
                          <p:cTn id="28" fill="hold">
                            <p:stCondLst>
                              <p:cond delay="375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5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9" presetClass="entr" presetSubtype="0" decel="10000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style.rotation</p:attrName>
                                        </p:attrNameLst>
                                      </p:cBhvr>
                                      <p:tavLst>
                                        <p:tav tm="0">
                                          <p:val>
                                            <p:fltVal val="360"/>
                                          </p:val>
                                        </p:tav>
                                        <p:tav tm="100000">
                                          <p:val>
                                            <p:fltVal val="0"/>
                                          </p:val>
                                        </p:tav>
                                      </p:tavLst>
                                    </p:anim>
                                    <p:animEffect transition="in" filter="fade">
                                      <p:cBhvr>
                                        <p:cTn id="45" dur="500"/>
                                        <p:tgtEl>
                                          <p:spTgt spid="9"/>
                                        </p:tgtEl>
                                      </p:cBhvr>
                                    </p:animEffect>
                                  </p:childTnLst>
                                </p:cTn>
                              </p:par>
                            </p:childTnLst>
                          </p:cTn>
                        </p:par>
                        <p:par>
                          <p:cTn id="46" fill="hold">
                            <p:stCondLst>
                              <p:cond delay="5000"/>
                            </p:stCondLst>
                            <p:childTnLst>
                              <p:par>
                                <p:cTn id="47" presetID="6" presetClass="emph" presetSubtype="0" fill="hold" nodeType="afterEffect">
                                  <p:stCondLst>
                                    <p:cond delay="0"/>
                                  </p:stCondLst>
                                  <p:childTnLst>
                                    <p:animScale>
                                      <p:cBhvr>
                                        <p:cTn id="48" dur="2000" fill="hold"/>
                                        <p:tgtEl>
                                          <p:spTgt spid="9"/>
                                        </p:tgtEl>
                                      </p:cBhvr>
                                      <p:by x="75000" y="75000"/>
                                    </p:animScale>
                                  </p:childTnLst>
                                </p:cTn>
                              </p:par>
                              <p:par>
                                <p:cTn id="49" presetID="56" presetClass="path" presetSubtype="0" accel="50000" decel="50000" fill="hold" nodeType="withEffect">
                                  <p:stCondLst>
                                    <p:cond delay="250"/>
                                  </p:stCondLst>
                                  <p:childTnLst>
                                    <p:animMotion origin="layout" path="M 3.05556E-6 0 L -0.00625 -0.16028 " pathEditMode="relative" rAng="0" ptsTypes="AA">
                                      <p:cBhvr>
                                        <p:cTn id="50" dur="750" fill="hold"/>
                                        <p:tgtEl>
                                          <p:spTgt spid="9"/>
                                        </p:tgtEl>
                                        <p:attrNameLst>
                                          <p:attrName>ppt_x</p:attrName>
                                          <p:attrName>ppt_y</p:attrName>
                                        </p:attrNameLst>
                                      </p:cBhvr>
                                      <p:rCtr x="-313" y="-8028"/>
                                    </p:animMotion>
                                  </p:childTnLst>
                                </p:cTn>
                              </p:par>
                            </p:childTnLst>
                          </p:cTn>
                        </p:par>
                        <p:par>
                          <p:cTn id="51" fill="hold">
                            <p:stCondLst>
                              <p:cond delay="7000"/>
                            </p:stCondLst>
                            <p:childTnLst>
                              <p:par>
                                <p:cTn id="52" presetID="42"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anim calcmode="lin" valueType="num">
                                      <p:cBhvr>
                                        <p:cTn id="55" dur="500" fill="hold"/>
                                        <p:tgtEl>
                                          <p:spTgt spid="6"/>
                                        </p:tgtEl>
                                        <p:attrNameLst>
                                          <p:attrName>ppt_x</p:attrName>
                                        </p:attrNameLst>
                                      </p:cBhvr>
                                      <p:tavLst>
                                        <p:tav tm="0">
                                          <p:val>
                                            <p:strVal val="#ppt_x"/>
                                          </p:val>
                                        </p:tav>
                                        <p:tav tm="100000">
                                          <p:val>
                                            <p:strVal val="#ppt_x"/>
                                          </p:val>
                                        </p:tav>
                                      </p:tavLst>
                                    </p:anim>
                                    <p:anim calcmode="lin" valueType="num">
                                      <p:cBhvr>
                                        <p:cTn id="56" dur="500" fill="hold"/>
                                        <p:tgtEl>
                                          <p:spTgt spid="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5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anim calcmode="lin" valueType="num">
                                      <p:cBhvr>
                                        <p:cTn id="60" dur="500" fill="hold"/>
                                        <p:tgtEl>
                                          <p:spTgt spid="7"/>
                                        </p:tgtEl>
                                        <p:attrNameLst>
                                          <p:attrName>ppt_x</p:attrName>
                                        </p:attrNameLst>
                                      </p:cBhvr>
                                      <p:tavLst>
                                        <p:tav tm="0">
                                          <p:val>
                                            <p:strVal val="#ppt_x"/>
                                          </p:val>
                                        </p:tav>
                                        <p:tav tm="100000">
                                          <p:val>
                                            <p:strVal val="#ppt_x"/>
                                          </p:val>
                                        </p:tav>
                                      </p:tavLst>
                                    </p:anim>
                                    <p:anim calcmode="lin" valueType="num">
                                      <p:cBhvr>
                                        <p:cTn id="61" dur="500" fill="hold"/>
                                        <p:tgtEl>
                                          <p:spTgt spid="7"/>
                                        </p:tgtEl>
                                        <p:attrNameLst>
                                          <p:attrName>ppt_y</p:attrName>
                                        </p:attrNameLst>
                                      </p:cBhvr>
                                      <p:tavLst>
                                        <p:tav tm="0">
                                          <p:val>
                                            <p:strVal val="#ppt_y+.1"/>
                                          </p:val>
                                        </p:tav>
                                        <p:tav tm="100000">
                                          <p:val>
                                            <p:strVal val="#ppt_y"/>
                                          </p:val>
                                        </p:tav>
                                      </p:tavLst>
                                    </p:anim>
                                  </p:childTnLst>
                                </p:cTn>
                              </p:par>
                            </p:childTnLst>
                          </p:cTn>
                        </p:par>
                        <p:par>
                          <p:cTn id="62" fill="hold">
                            <p:stCondLst>
                              <p:cond delay="7750"/>
                            </p:stCondLst>
                            <p:childTnLst>
                              <p:par>
                                <p:cTn id="63" presetID="49" presetClass="entr" presetSubtype="0" decel="100000"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500" fill="hold"/>
                                        <p:tgtEl>
                                          <p:spTgt spid="10"/>
                                        </p:tgtEl>
                                        <p:attrNameLst>
                                          <p:attrName>ppt_w</p:attrName>
                                        </p:attrNameLst>
                                      </p:cBhvr>
                                      <p:tavLst>
                                        <p:tav tm="0">
                                          <p:val>
                                            <p:fltVal val="0"/>
                                          </p:val>
                                        </p:tav>
                                        <p:tav tm="100000">
                                          <p:val>
                                            <p:strVal val="#ppt_w"/>
                                          </p:val>
                                        </p:tav>
                                      </p:tavLst>
                                    </p:anim>
                                    <p:anim calcmode="lin" valueType="num">
                                      <p:cBhvr>
                                        <p:cTn id="66" dur="500" fill="hold"/>
                                        <p:tgtEl>
                                          <p:spTgt spid="10"/>
                                        </p:tgtEl>
                                        <p:attrNameLst>
                                          <p:attrName>ppt_h</p:attrName>
                                        </p:attrNameLst>
                                      </p:cBhvr>
                                      <p:tavLst>
                                        <p:tav tm="0">
                                          <p:val>
                                            <p:fltVal val="0"/>
                                          </p:val>
                                        </p:tav>
                                        <p:tav tm="100000">
                                          <p:val>
                                            <p:strVal val="#ppt_h"/>
                                          </p:val>
                                        </p:tav>
                                      </p:tavLst>
                                    </p:anim>
                                    <p:anim calcmode="lin" valueType="num">
                                      <p:cBhvr>
                                        <p:cTn id="67" dur="500" fill="hold"/>
                                        <p:tgtEl>
                                          <p:spTgt spid="10"/>
                                        </p:tgtEl>
                                        <p:attrNameLst>
                                          <p:attrName>style.rotation</p:attrName>
                                        </p:attrNameLst>
                                      </p:cBhvr>
                                      <p:tavLst>
                                        <p:tav tm="0">
                                          <p:val>
                                            <p:fltVal val="360"/>
                                          </p:val>
                                        </p:tav>
                                        <p:tav tm="100000">
                                          <p:val>
                                            <p:fltVal val="0"/>
                                          </p:val>
                                        </p:tav>
                                      </p:tavLst>
                                    </p:anim>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bwMode="auto">
          <a:xfrm>
            <a:off x="3480626" y="1243193"/>
            <a:ext cx="2144616" cy="1148710"/>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solidFill>
                <a:schemeClr val="tx1">
                  <a:lumMod val="65000"/>
                  <a:lumOff val="35000"/>
                </a:schemeClr>
              </a:solidFill>
            </a:endParaRPr>
          </a:p>
        </p:txBody>
      </p:sp>
      <p:sp>
        <p:nvSpPr>
          <p:cNvPr id="69" name="圆角矩形 68"/>
          <p:cNvSpPr/>
          <p:nvPr/>
        </p:nvSpPr>
        <p:spPr bwMode="auto">
          <a:xfrm>
            <a:off x="3480626" y="2647176"/>
            <a:ext cx="2144616" cy="1148710"/>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80">
              <a:solidFill>
                <a:schemeClr val="tx1">
                  <a:lumMod val="65000"/>
                  <a:lumOff val="35000"/>
                </a:schemeClr>
              </a:solidFill>
            </a:endParaRPr>
          </a:p>
        </p:txBody>
      </p:sp>
      <p:grpSp>
        <p:nvGrpSpPr>
          <p:cNvPr id="44" name="组合 43"/>
          <p:cNvGrpSpPr/>
          <p:nvPr/>
        </p:nvGrpSpPr>
        <p:grpSpPr>
          <a:xfrm>
            <a:off x="1616032" y="1405189"/>
            <a:ext cx="2072914" cy="849266"/>
            <a:chOff x="4304043" y="1286668"/>
            <a:chExt cx="3837944" cy="2757793"/>
          </a:xfrm>
          <a:solidFill>
            <a:srgbClr val="108136"/>
          </a:solidFill>
          <a:effectLst>
            <a:outerShdw blurRad="381000" dist="254000" dir="8100000" algn="tr" rotWithShape="0">
              <a:prstClr val="black">
                <a:alpha val="40000"/>
              </a:prstClr>
            </a:outerShdw>
          </a:effectLst>
        </p:grpSpPr>
        <p:sp>
          <p:nvSpPr>
            <p:cNvPr id="45" name="圆角矩形 44"/>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46" name="圆角矩形 45"/>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48" name="组合 47"/>
          <p:cNvGrpSpPr/>
          <p:nvPr/>
        </p:nvGrpSpPr>
        <p:grpSpPr>
          <a:xfrm>
            <a:off x="1616032" y="2823896"/>
            <a:ext cx="2072914" cy="849266"/>
            <a:chOff x="4304043" y="1286668"/>
            <a:chExt cx="3837944" cy="2757793"/>
          </a:xfrm>
          <a:solidFill>
            <a:srgbClr val="108136"/>
          </a:solidFill>
          <a:effectLst>
            <a:outerShdw blurRad="381000" dist="254000" dir="8100000" algn="tr" rotWithShape="0">
              <a:prstClr val="black">
                <a:alpha val="40000"/>
              </a:prstClr>
            </a:outerShdw>
          </a:effectLst>
        </p:grpSpPr>
        <p:sp>
          <p:nvSpPr>
            <p:cNvPr id="49" name="圆角矩形 48"/>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50" name="圆角矩形 49"/>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57" name="组合 56"/>
          <p:cNvGrpSpPr/>
          <p:nvPr/>
        </p:nvGrpSpPr>
        <p:grpSpPr>
          <a:xfrm>
            <a:off x="860040" y="1321743"/>
            <a:ext cx="2408398" cy="986712"/>
            <a:chOff x="4304043" y="1286668"/>
            <a:chExt cx="3837944" cy="2757793"/>
          </a:xfrm>
          <a:effectLst>
            <a:outerShdw blurRad="381000" dist="254000" dir="8100000" algn="tr" rotWithShape="0">
              <a:prstClr val="black">
                <a:alpha val="40000"/>
              </a:prstClr>
            </a:outerShdw>
          </a:effectLst>
        </p:grpSpPr>
        <p:sp>
          <p:nvSpPr>
            <p:cNvPr id="58" name="圆角矩形 5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59" name="圆角矩形 5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60" name="组合 59"/>
          <p:cNvGrpSpPr/>
          <p:nvPr/>
        </p:nvGrpSpPr>
        <p:grpSpPr>
          <a:xfrm>
            <a:off x="834178" y="2740450"/>
            <a:ext cx="2408398" cy="986712"/>
            <a:chOff x="4304043" y="1286668"/>
            <a:chExt cx="3837944" cy="2757793"/>
          </a:xfrm>
          <a:effectLst>
            <a:outerShdw blurRad="381000" dist="254000" dir="8100000" algn="tr" rotWithShape="0">
              <a:prstClr val="black">
                <a:alpha val="40000"/>
              </a:prstClr>
            </a:outerShdw>
          </a:effectLst>
        </p:grpSpPr>
        <p:sp>
          <p:nvSpPr>
            <p:cNvPr id="61" name="圆角矩形 6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62" name="圆角矩形 61"/>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51" name="组合 50"/>
          <p:cNvGrpSpPr/>
          <p:nvPr/>
        </p:nvGrpSpPr>
        <p:grpSpPr>
          <a:xfrm>
            <a:off x="5449984" y="1382389"/>
            <a:ext cx="2072914" cy="849266"/>
            <a:chOff x="4304043" y="1286668"/>
            <a:chExt cx="3837944" cy="2757793"/>
          </a:xfrm>
          <a:solidFill>
            <a:srgbClr val="8CC94C"/>
          </a:solidFill>
          <a:effectLst>
            <a:outerShdw blurRad="381000" dist="254000" dir="8100000" algn="tr" rotWithShape="0">
              <a:prstClr val="black">
                <a:alpha val="40000"/>
              </a:prstClr>
            </a:outerShdw>
          </a:effectLst>
        </p:grpSpPr>
        <p:sp>
          <p:nvSpPr>
            <p:cNvPr id="52" name="圆角矩形 51"/>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53" name="圆角矩形 52"/>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54" name="组合 53"/>
          <p:cNvGrpSpPr/>
          <p:nvPr/>
        </p:nvGrpSpPr>
        <p:grpSpPr>
          <a:xfrm>
            <a:off x="5449984" y="2801096"/>
            <a:ext cx="2072914" cy="849266"/>
            <a:chOff x="4304043" y="1286668"/>
            <a:chExt cx="3837944" cy="2757793"/>
          </a:xfrm>
          <a:solidFill>
            <a:srgbClr val="8CC94C"/>
          </a:solidFill>
          <a:effectLst>
            <a:outerShdw blurRad="381000" dist="254000" dir="8100000" algn="tr" rotWithShape="0">
              <a:prstClr val="black">
                <a:alpha val="40000"/>
              </a:prstClr>
            </a:outerShdw>
          </a:effectLst>
        </p:grpSpPr>
        <p:sp>
          <p:nvSpPr>
            <p:cNvPr id="55" name="圆角矩形 54"/>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56" name="圆角矩形 55"/>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70" name="组合 69"/>
          <p:cNvGrpSpPr/>
          <p:nvPr/>
        </p:nvGrpSpPr>
        <p:grpSpPr>
          <a:xfrm>
            <a:off x="5870490" y="1321743"/>
            <a:ext cx="2408398" cy="986712"/>
            <a:chOff x="4304043" y="1286668"/>
            <a:chExt cx="3837944" cy="2757793"/>
          </a:xfrm>
          <a:effectLst>
            <a:outerShdw blurRad="381000" dist="254000" dir="8100000" algn="tr" rotWithShape="0">
              <a:prstClr val="black">
                <a:alpha val="40000"/>
              </a:prstClr>
            </a:outerShdw>
          </a:effectLst>
        </p:grpSpPr>
        <p:sp>
          <p:nvSpPr>
            <p:cNvPr id="71" name="圆角矩形 7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72" name="圆角矩形 71"/>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grpSp>
        <p:nvGrpSpPr>
          <p:cNvPr id="73" name="组合 72"/>
          <p:cNvGrpSpPr/>
          <p:nvPr/>
        </p:nvGrpSpPr>
        <p:grpSpPr>
          <a:xfrm>
            <a:off x="5844627" y="2740450"/>
            <a:ext cx="2408398" cy="986712"/>
            <a:chOff x="4304043" y="1286668"/>
            <a:chExt cx="3837944" cy="2757793"/>
          </a:xfrm>
          <a:effectLst>
            <a:outerShdw blurRad="381000" dist="254000" dir="8100000" algn="tr" rotWithShape="0">
              <a:prstClr val="black">
                <a:alpha val="40000"/>
              </a:prstClr>
            </a:outerShdw>
          </a:effectLst>
        </p:grpSpPr>
        <p:sp>
          <p:nvSpPr>
            <p:cNvPr id="74" name="圆角矩形 7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sp>
          <p:nvSpPr>
            <p:cNvPr id="75" name="圆角矩形 7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lumMod val="65000"/>
                    <a:lumOff val="35000"/>
                  </a:schemeClr>
                </a:solidFill>
              </a:endParaRPr>
            </a:p>
          </p:txBody>
        </p:sp>
      </p:grpSp>
      <p:sp>
        <p:nvSpPr>
          <p:cNvPr id="78" name="TextBox 77"/>
          <p:cNvSpPr txBox="1"/>
          <p:nvPr/>
        </p:nvSpPr>
        <p:spPr>
          <a:xfrm>
            <a:off x="3856255" y="1621188"/>
            <a:ext cx="1852277" cy="375579"/>
          </a:xfrm>
          <a:prstGeom prst="rect">
            <a:avLst/>
          </a:prstGeom>
          <a:noFill/>
        </p:spPr>
        <p:txBody>
          <a:bodyPr wrap="square" lIns="68545" tIns="34272" rIns="68545" bIns="34272" rtlCol="0">
            <a:spAutoFit/>
          </a:bodyPr>
          <a:lstStyle/>
          <a:p>
            <a:pPr>
              <a:defRPr/>
            </a:pPr>
            <a:r>
              <a:rPr lang="en-US" altLang="zh-CN" sz="199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991" dirty="0">
              <a:solidFill>
                <a:schemeClr val="tx1">
                  <a:lumMod val="65000"/>
                  <a:lumOff val="35000"/>
                </a:schemeClr>
              </a:solidFill>
              <a:latin typeface="Franklin Gothic Book" panose="020B0503020102020204" pitchFamily="34" charset="0"/>
            </a:endParaRPr>
          </a:p>
        </p:txBody>
      </p:sp>
      <p:sp>
        <p:nvSpPr>
          <p:cNvPr id="79" name="TextBox 78"/>
          <p:cNvSpPr txBox="1"/>
          <p:nvPr/>
        </p:nvSpPr>
        <p:spPr>
          <a:xfrm>
            <a:off x="3856255" y="3013821"/>
            <a:ext cx="1852277" cy="375579"/>
          </a:xfrm>
          <a:prstGeom prst="rect">
            <a:avLst/>
          </a:prstGeom>
          <a:noFill/>
        </p:spPr>
        <p:txBody>
          <a:bodyPr wrap="square" lIns="68545" tIns="34272" rIns="68545" bIns="34272" rtlCol="0">
            <a:spAutoFit/>
          </a:bodyPr>
          <a:lstStyle/>
          <a:p>
            <a:pPr>
              <a:defRPr/>
            </a:pPr>
            <a:r>
              <a:rPr lang="en-US" altLang="zh-CN" sz="1991"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991" dirty="0">
              <a:solidFill>
                <a:schemeClr val="tx1">
                  <a:lumMod val="65000"/>
                  <a:lumOff val="35000"/>
                </a:schemeClr>
              </a:solidFill>
              <a:latin typeface="Franklin Gothic Book" panose="020B0503020102020204" pitchFamily="34" charset="0"/>
            </a:endParaRPr>
          </a:p>
        </p:txBody>
      </p:sp>
      <p:sp>
        <p:nvSpPr>
          <p:cNvPr id="80" name="TextBox 79"/>
          <p:cNvSpPr txBox="1"/>
          <p:nvPr/>
        </p:nvSpPr>
        <p:spPr>
          <a:xfrm>
            <a:off x="1204976" y="1552300"/>
            <a:ext cx="1862993" cy="517606"/>
          </a:xfrm>
          <a:prstGeom prst="rect">
            <a:avLst/>
          </a:prstGeom>
          <a:noFill/>
        </p:spPr>
        <p:txBody>
          <a:bodyPr wrap="square" lIns="68545" tIns="34272" rIns="68545" bIns="34272"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81" name="TextBox 80"/>
          <p:cNvSpPr txBox="1"/>
          <p:nvPr/>
        </p:nvSpPr>
        <p:spPr>
          <a:xfrm>
            <a:off x="6140310" y="1552300"/>
            <a:ext cx="1862993" cy="517606"/>
          </a:xfrm>
          <a:prstGeom prst="rect">
            <a:avLst/>
          </a:prstGeom>
          <a:noFill/>
        </p:spPr>
        <p:txBody>
          <a:bodyPr wrap="square" lIns="68545" tIns="34272" rIns="68545" bIns="3427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82" name="TextBox 81"/>
          <p:cNvSpPr txBox="1"/>
          <p:nvPr/>
        </p:nvSpPr>
        <p:spPr>
          <a:xfrm>
            <a:off x="1204976" y="2979083"/>
            <a:ext cx="1862993" cy="517606"/>
          </a:xfrm>
          <a:prstGeom prst="rect">
            <a:avLst/>
          </a:prstGeom>
          <a:noFill/>
        </p:spPr>
        <p:txBody>
          <a:bodyPr wrap="square" lIns="68545" tIns="34272" rIns="68545" bIns="34272" rtlCol="0">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83" name="TextBox 82"/>
          <p:cNvSpPr txBox="1"/>
          <p:nvPr/>
        </p:nvSpPr>
        <p:spPr>
          <a:xfrm>
            <a:off x="6140310" y="2979083"/>
            <a:ext cx="1862993" cy="517606"/>
          </a:xfrm>
          <a:prstGeom prst="rect">
            <a:avLst/>
          </a:prstGeom>
          <a:noFill/>
        </p:spPr>
        <p:txBody>
          <a:bodyPr wrap="square" lIns="68545" tIns="34272" rIns="68545" bIns="34272" rtlCol="0">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4041169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p:cTn id="16" dur="1000" fill="hold"/>
                                        <p:tgtEl>
                                          <p:spTgt spid="78"/>
                                        </p:tgtEl>
                                        <p:attrNameLst>
                                          <p:attrName>ppt_w</p:attrName>
                                        </p:attrNameLst>
                                      </p:cBhvr>
                                      <p:tavLst>
                                        <p:tav tm="0">
                                          <p:val>
                                            <p:fltVal val="0"/>
                                          </p:val>
                                        </p:tav>
                                        <p:tav tm="100000">
                                          <p:val>
                                            <p:strVal val="#ppt_w"/>
                                          </p:val>
                                        </p:tav>
                                      </p:tavLst>
                                    </p:anim>
                                    <p:anim calcmode="lin" valueType="num">
                                      <p:cBhvr>
                                        <p:cTn id="17" dur="1000" fill="hold"/>
                                        <p:tgtEl>
                                          <p:spTgt spid="78"/>
                                        </p:tgtEl>
                                        <p:attrNameLst>
                                          <p:attrName>ppt_h</p:attrName>
                                        </p:attrNameLst>
                                      </p:cBhvr>
                                      <p:tavLst>
                                        <p:tav tm="0">
                                          <p:val>
                                            <p:fltVal val="0"/>
                                          </p:val>
                                        </p:tav>
                                        <p:tav tm="100000">
                                          <p:val>
                                            <p:strVal val="#ppt_h"/>
                                          </p:val>
                                        </p:tav>
                                      </p:tavLst>
                                    </p:anim>
                                    <p:anim calcmode="lin" valueType="num">
                                      <p:cBhvr>
                                        <p:cTn id="18" dur="1000" fill="hold"/>
                                        <p:tgtEl>
                                          <p:spTgt spid="78"/>
                                        </p:tgtEl>
                                        <p:attrNameLst>
                                          <p:attrName>style.rotation</p:attrName>
                                        </p:attrNameLst>
                                      </p:cBhvr>
                                      <p:tavLst>
                                        <p:tav tm="0">
                                          <p:val>
                                            <p:fltVal val="90"/>
                                          </p:val>
                                        </p:tav>
                                        <p:tav tm="100000">
                                          <p:val>
                                            <p:fltVal val="0"/>
                                          </p:val>
                                        </p:tav>
                                      </p:tavLst>
                                    </p:anim>
                                    <p:animEffect transition="in" filter="fade">
                                      <p:cBhvr>
                                        <p:cTn id="19" dur="1000"/>
                                        <p:tgtEl>
                                          <p:spTgt spid="7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1000" fill="hold"/>
                                        <p:tgtEl>
                                          <p:spTgt spid="79"/>
                                        </p:tgtEl>
                                        <p:attrNameLst>
                                          <p:attrName>ppt_w</p:attrName>
                                        </p:attrNameLst>
                                      </p:cBhvr>
                                      <p:tavLst>
                                        <p:tav tm="0">
                                          <p:val>
                                            <p:fltVal val="0"/>
                                          </p:val>
                                        </p:tav>
                                        <p:tav tm="100000">
                                          <p:val>
                                            <p:strVal val="#ppt_w"/>
                                          </p:val>
                                        </p:tav>
                                      </p:tavLst>
                                    </p:anim>
                                    <p:anim calcmode="lin" valueType="num">
                                      <p:cBhvr>
                                        <p:cTn id="23" dur="1000" fill="hold"/>
                                        <p:tgtEl>
                                          <p:spTgt spid="79"/>
                                        </p:tgtEl>
                                        <p:attrNameLst>
                                          <p:attrName>ppt_h</p:attrName>
                                        </p:attrNameLst>
                                      </p:cBhvr>
                                      <p:tavLst>
                                        <p:tav tm="0">
                                          <p:val>
                                            <p:fltVal val="0"/>
                                          </p:val>
                                        </p:tav>
                                        <p:tav tm="100000">
                                          <p:val>
                                            <p:strVal val="#ppt_h"/>
                                          </p:val>
                                        </p:tav>
                                      </p:tavLst>
                                    </p:anim>
                                    <p:anim calcmode="lin" valueType="num">
                                      <p:cBhvr>
                                        <p:cTn id="24" dur="1000" fill="hold"/>
                                        <p:tgtEl>
                                          <p:spTgt spid="79"/>
                                        </p:tgtEl>
                                        <p:attrNameLst>
                                          <p:attrName>style.rotation</p:attrName>
                                        </p:attrNameLst>
                                      </p:cBhvr>
                                      <p:tavLst>
                                        <p:tav tm="0">
                                          <p:val>
                                            <p:fltVal val="90"/>
                                          </p:val>
                                        </p:tav>
                                        <p:tav tm="100000">
                                          <p:val>
                                            <p:fltVal val="0"/>
                                          </p:val>
                                        </p:tav>
                                      </p:tavLst>
                                    </p:anim>
                                    <p:animEffect transition="in" filter="fade">
                                      <p:cBhvr>
                                        <p:cTn id="25" dur="1000"/>
                                        <p:tgtEl>
                                          <p:spTgt spid="79"/>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right)">
                                      <p:cBhvr>
                                        <p:cTn id="33" dur="500"/>
                                        <p:tgtEl>
                                          <p:spTgt spid="57"/>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1000"/>
                                        <p:tgtEl>
                                          <p:spTgt spid="80"/>
                                        </p:tgtEl>
                                      </p:cBhvr>
                                    </p:animEffect>
                                    <p:anim calcmode="lin" valueType="num">
                                      <p:cBhvr>
                                        <p:cTn id="37" dur="1000" fill="hold"/>
                                        <p:tgtEl>
                                          <p:spTgt spid="80"/>
                                        </p:tgtEl>
                                        <p:attrNameLst>
                                          <p:attrName>ppt_x</p:attrName>
                                        </p:attrNameLst>
                                      </p:cBhvr>
                                      <p:tavLst>
                                        <p:tav tm="0">
                                          <p:val>
                                            <p:strVal val="#ppt_x"/>
                                          </p:val>
                                        </p:tav>
                                        <p:tav tm="100000">
                                          <p:val>
                                            <p:strVal val="#ppt_x"/>
                                          </p:val>
                                        </p:tav>
                                      </p:tavLst>
                                    </p:anim>
                                    <p:anim calcmode="lin" valueType="num">
                                      <p:cBhvr>
                                        <p:cTn id="38" dur="1000" fill="hold"/>
                                        <p:tgtEl>
                                          <p:spTgt spid="80"/>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left)">
                                      <p:cBhvr>
                                        <p:cTn id="46" dur="500"/>
                                        <p:tgtEl>
                                          <p:spTgt spid="70"/>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1000"/>
                                        <p:tgtEl>
                                          <p:spTgt spid="81"/>
                                        </p:tgtEl>
                                      </p:cBhvr>
                                    </p:animEffect>
                                    <p:anim calcmode="lin" valueType="num">
                                      <p:cBhvr>
                                        <p:cTn id="50" dur="1000" fill="hold"/>
                                        <p:tgtEl>
                                          <p:spTgt spid="81"/>
                                        </p:tgtEl>
                                        <p:attrNameLst>
                                          <p:attrName>ppt_x</p:attrName>
                                        </p:attrNameLst>
                                      </p:cBhvr>
                                      <p:tavLst>
                                        <p:tav tm="0">
                                          <p:val>
                                            <p:strVal val="#ppt_x"/>
                                          </p:val>
                                        </p:tav>
                                        <p:tav tm="100000">
                                          <p:val>
                                            <p:strVal val="#ppt_x"/>
                                          </p:val>
                                        </p:tav>
                                      </p:tavLst>
                                    </p:anim>
                                    <p:anim calcmode="lin" valueType="num">
                                      <p:cBhvr>
                                        <p:cTn id="51" dur="1000" fill="hold"/>
                                        <p:tgtEl>
                                          <p:spTgt spid="81"/>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22" presetClass="entr" presetSubtype="2"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right)">
                                      <p:cBhvr>
                                        <p:cTn id="55" dur="500"/>
                                        <p:tgtEl>
                                          <p:spTgt spid="48"/>
                                        </p:tgtEl>
                                      </p:cBhvr>
                                    </p:animEffect>
                                  </p:childTnLst>
                                </p:cTn>
                              </p:par>
                            </p:childTnLst>
                          </p:cTn>
                        </p:par>
                        <p:par>
                          <p:cTn id="56" fill="hold">
                            <p:stCondLst>
                              <p:cond delay="5000"/>
                            </p:stCondLst>
                            <p:childTnLst>
                              <p:par>
                                <p:cTn id="57" presetID="22" presetClass="entr" presetSubtype="2"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right)">
                                      <p:cBhvr>
                                        <p:cTn id="59" dur="500"/>
                                        <p:tgtEl>
                                          <p:spTgt spid="60"/>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1000"/>
                                        <p:tgtEl>
                                          <p:spTgt spid="82"/>
                                        </p:tgtEl>
                                      </p:cBhvr>
                                    </p:animEffect>
                                    <p:anim calcmode="lin" valueType="num">
                                      <p:cBhvr>
                                        <p:cTn id="63" dur="1000" fill="hold"/>
                                        <p:tgtEl>
                                          <p:spTgt spid="82"/>
                                        </p:tgtEl>
                                        <p:attrNameLst>
                                          <p:attrName>ppt_x</p:attrName>
                                        </p:attrNameLst>
                                      </p:cBhvr>
                                      <p:tavLst>
                                        <p:tav tm="0">
                                          <p:val>
                                            <p:strVal val="#ppt_x"/>
                                          </p:val>
                                        </p:tav>
                                        <p:tav tm="100000">
                                          <p:val>
                                            <p:strVal val="#ppt_x"/>
                                          </p:val>
                                        </p:tav>
                                      </p:tavLst>
                                    </p:anim>
                                    <p:anim calcmode="lin" valueType="num">
                                      <p:cBhvr>
                                        <p:cTn id="64" dur="1000" fill="hold"/>
                                        <p:tgtEl>
                                          <p:spTgt spid="82"/>
                                        </p:tgtEl>
                                        <p:attrNameLst>
                                          <p:attrName>ppt_y</p:attrName>
                                        </p:attrNameLst>
                                      </p:cBhvr>
                                      <p:tavLst>
                                        <p:tav tm="0">
                                          <p:val>
                                            <p:strVal val="#ppt_y+.1"/>
                                          </p:val>
                                        </p:tav>
                                        <p:tav tm="100000">
                                          <p:val>
                                            <p:strVal val="#ppt_y"/>
                                          </p:val>
                                        </p:tav>
                                      </p:tavLst>
                                    </p:anim>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left)">
                                      <p:cBhvr>
                                        <p:cTn id="68" dur="500"/>
                                        <p:tgtEl>
                                          <p:spTgt spid="54"/>
                                        </p:tgtEl>
                                      </p:cBhvr>
                                    </p:animEffect>
                                  </p:childTnLst>
                                </p:cTn>
                              </p:par>
                            </p:childTnLst>
                          </p:cTn>
                        </p:par>
                        <p:par>
                          <p:cTn id="69" fill="hold">
                            <p:stCondLst>
                              <p:cond delay="6500"/>
                            </p:stCondLst>
                            <p:childTnLst>
                              <p:par>
                                <p:cTn id="70" presetID="22" presetClass="entr" presetSubtype="8" fill="hold"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500"/>
                                        <p:tgtEl>
                                          <p:spTgt spid="73"/>
                                        </p:tgtEl>
                                      </p:cBhvr>
                                    </p:animEffect>
                                  </p:childTnLst>
                                </p:cTn>
                              </p:par>
                              <p:par>
                                <p:cTn id="73" presetID="42"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1000"/>
                                        <p:tgtEl>
                                          <p:spTgt spid="83"/>
                                        </p:tgtEl>
                                      </p:cBhvr>
                                    </p:animEffect>
                                    <p:anim calcmode="lin" valueType="num">
                                      <p:cBhvr>
                                        <p:cTn id="76" dur="1000" fill="hold"/>
                                        <p:tgtEl>
                                          <p:spTgt spid="83"/>
                                        </p:tgtEl>
                                        <p:attrNameLst>
                                          <p:attrName>ppt_x</p:attrName>
                                        </p:attrNameLst>
                                      </p:cBhvr>
                                      <p:tavLst>
                                        <p:tav tm="0">
                                          <p:val>
                                            <p:strVal val="#ppt_x"/>
                                          </p:val>
                                        </p:tav>
                                        <p:tav tm="100000">
                                          <p:val>
                                            <p:strVal val="#ppt_x"/>
                                          </p:val>
                                        </p:tav>
                                      </p:tavLst>
                                    </p:anim>
                                    <p:anim calcmode="lin" valueType="num">
                                      <p:cBhvr>
                                        <p:cTn id="7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9" grpId="0" animBg="1"/>
      <p:bldP spid="78" grpId="0"/>
      <p:bldP spid="79" grpId="0"/>
      <p:bldP spid="80" grpId="0"/>
      <p:bldP spid="81" grpId="0"/>
      <p:bldP spid="82" grpId="0"/>
      <p:bldP spid="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38"/>
          <p:cNvGrpSpPr>
            <a:grpSpLocks/>
          </p:cNvGrpSpPr>
          <p:nvPr/>
        </p:nvGrpSpPr>
        <p:grpSpPr bwMode="auto">
          <a:xfrm>
            <a:off x="5344017" y="1433360"/>
            <a:ext cx="753573" cy="225000"/>
            <a:chOff x="7244862" y="2564012"/>
            <a:chExt cx="1005315" cy="299674"/>
          </a:xfrm>
        </p:grpSpPr>
        <p:cxnSp>
          <p:nvCxnSpPr>
            <p:cNvPr id="103" name="Straight Connector 39"/>
            <p:cNvCxnSpPr/>
            <p:nvPr/>
          </p:nvCxnSpPr>
          <p:spPr>
            <a:xfrm flipV="1">
              <a:off x="7244862" y="2564012"/>
              <a:ext cx="393867" cy="299674"/>
            </a:xfrm>
            <a:prstGeom prst="line">
              <a:avLst/>
            </a:prstGeom>
            <a:ln w="6350">
              <a:solidFill>
                <a:srgbClr val="108036"/>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40"/>
            <p:cNvCxnSpPr/>
            <p:nvPr/>
          </p:nvCxnSpPr>
          <p:spPr>
            <a:xfrm>
              <a:off x="7643494" y="2564012"/>
              <a:ext cx="606683" cy="0"/>
            </a:xfrm>
            <a:prstGeom prst="line">
              <a:avLst/>
            </a:prstGeom>
            <a:ln w="6350">
              <a:solidFill>
                <a:srgbClr val="108036"/>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05" name="Group 41"/>
          <p:cNvGrpSpPr>
            <a:grpSpLocks/>
          </p:cNvGrpSpPr>
          <p:nvPr/>
        </p:nvGrpSpPr>
        <p:grpSpPr bwMode="auto">
          <a:xfrm flipH="1">
            <a:off x="2860680" y="1433360"/>
            <a:ext cx="753573" cy="225000"/>
            <a:chOff x="7244862" y="2564012"/>
            <a:chExt cx="1005315" cy="299674"/>
          </a:xfrm>
        </p:grpSpPr>
        <p:cxnSp>
          <p:nvCxnSpPr>
            <p:cNvPr id="106" name="Straight Connector 42"/>
            <p:cNvCxnSpPr/>
            <p:nvPr/>
          </p:nvCxnSpPr>
          <p:spPr>
            <a:xfrm flipV="1">
              <a:off x="7244862" y="2564012"/>
              <a:ext cx="393867" cy="299674"/>
            </a:xfrm>
            <a:prstGeom prst="line">
              <a:avLst/>
            </a:prstGeom>
            <a:ln w="6350">
              <a:solidFill>
                <a:srgbClr val="108036"/>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43"/>
            <p:cNvCxnSpPr/>
            <p:nvPr/>
          </p:nvCxnSpPr>
          <p:spPr>
            <a:xfrm>
              <a:off x="7643494" y="2564012"/>
              <a:ext cx="606683" cy="0"/>
            </a:xfrm>
            <a:prstGeom prst="line">
              <a:avLst/>
            </a:prstGeom>
            <a:ln w="6350">
              <a:solidFill>
                <a:srgbClr val="108036"/>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08" name="Group 44"/>
          <p:cNvGrpSpPr>
            <a:grpSpLocks/>
          </p:cNvGrpSpPr>
          <p:nvPr/>
        </p:nvGrpSpPr>
        <p:grpSpPr bwMode="auto">
          <a:xfrm rot="1354404" flipV="1">
            <a:off x="4748778" y="2884552"/>
            <a:ext cx="753573" cy="225001"/>
            <a:chOff x="7244862" y="2564012"/>
            <a:chExt cx="1005315" cy="299674"/>
          </a:xfrm>
        </p:grpSpPr>
        <p:cxnSp>
          <p:nvCxnSpPr>
            <p:cNvPr id="109" name="Straight Connector 45"/>
            <p:cNvCxnSpPr/>
            <p:nvPr/>
          </p:nvCxnSpPr>
          <p:spPr>
            <a:xfrm flipV="1">
              <a:off x="7242482" y="2566640"/>
              <a:ext cx="393867" cy="299674"/>
            </a:xfrm>
            <a:prstGeom prst="line">
              <a:avLst/>
            </a:prstGeom>
            <a:ln w="6350">
              <a:solidFill>
                <a:srgbClr val="108036"/>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46"/>
            <p:cNvCxnSpPr/>
            <p:nvPr/>
          </p:nvCxnSpPr>
          <p:spPr>
            <a:xfrm>
              <a:off x="7642153" y="2566779"/>
              <a:ext cx="606683" cy="0"/>
            </a:xfrm>
            <a:prstGeom prst="line">
              <a:avLst/>
            </a:prstGeom>
            <a:ln w="6350">
              <a:solidFill>
                <a:srgbClr val="108036"/>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11" name="Group 47"/>
          <p:cNvGrpSpPr>
            <a:grpSpLocks/>
          </p:cNvGrpSpPr>
          <p:nvPr/>
        </p:nvGrpSpPr>
        <p:grpSpPr bwMode="auto">
          <a:xfrm rot="-1354404" flipH="1" flipV="1">
            <a:off x="3470204" y="2884552"/>
            <a:ext cx="753573" cy="225001"/>
            <a:chOff x="7244862" y="2564012"/>
            <a:chExt cx="1005315" cy="299674"/>
          </a:xfrm>
        </p:grpSpPr>
        <p:cxnSp>
          <p:nvCxnSpPr>
            <p:cNvPr id="112" name="Straight Connector 48"/>
            <p:cNvCxnSpPr/>
            <p:nvPr/>
          </p:nvCxnSpPr>
          <p:spPr>
            <a:xfrm flipV="1">
              <a:off x="7245168" y="2564320"/>
              <a:ext cx="393867" cy="299674"/>
            </a:xfrm>
            <a:prstGeom prst="line">
              <a:avLst/>
            </a:prstGeom>
            <a:ln w="6350">
              <a:solidFill>
                <a:srgbClr val="108036"/>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49"/>
            <p:cNvCxnSpPr/>
            <p:nvPr/>
          </p:nvCxnSpPr>
          <p:spPr>
            <a:xfrm>
              <a:off x="7646305" y="2565069"/>
              <a:ext cx="606683" cy="0"/>
            </a:xfrm>
            <a:prstGeom prst="line">
              <a:avLst/>
            </a:prstGeom>
            <a:ln w="6350">
              <a:solidFill>
                <a:srgbClr val="108036"/>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14" name="Group 1"/>
          <p:cNvGrpSpPr>
            <a:grpSpLocks/>
          </p:cNvGrpSpPr>
          <p:nvPr/>
        </p:nvGrpSpPr>
        <p:grpSpPr bwMode="auto">
          <a:xfrm>
            <a:off x="3001157" y="1203598"/>
            <a:ext cx="2954766" cy="2878576"/>
            <a:chOff x="4121518" y="1915221"/>
            <a:chExt cx="3939219" cy="3837413"/>
          </a:xfrm>
        </p:grpSpPr>
        <p:grpSp>
          <p:nvGrpSpPr>
            <p:cNvPr id="115" name="Group 52"/>
            <p:cNvGrpSpPr>
              <a:grpSpLocks/>
            </p:cNvGrpSpPr>
            <p:nvPr/>
          </p:nvGrpSpPr>
          <p:grpSpPr bwMode="auto">
            <a:xfrm>
              <a:off x="4121518" y="1915221"/>
              <a:ext cx="3939219" cy="3837413"/>
              <a:chOff x="3160707" y="1634350"/>
              <a:chExt cx="2825746" cy="2752719"/>
            </a:xfrm>
          </p:grpSpPr>
          <p:sp>
            <p:nvSpPr>
              <p:cNvPr id="120" name="Freeform 5"/>
              <p:cNvSpPr>
                <a:spLocks noEditPoints="1"/>
              </p:cNvSpPr>
              <p:nvPr/>
            </p:nvSpPr>
            <p:spPr bwMode="auto">
              <a:xfrm>
                <a:off x="3160707" y="1912126"/>
                <a:ext cx="1180620" cy="1243163"/>
              </a:xfrm>
              <a:custGeom>
                <a:avLst/>
                <a:gdLst/>
                <a:ahLst/>
                <a:cxnLst>
                  <a:cxn ang="0">
                    <a:pos x="85" y="294"/>
                  </a:cxn>
                  <a:cxn ang="0">
                    <a:pos x="0" y="330"/>
                  </a:cxn>
                  <a:cxn ang="0">
                    <a:pos x="314" y="0"/>
                  </a:cxn>
                  <a:cxn ang="0">
                    <a:pos x="167" y="327"/>
                  </a:cxn>
                  <a:cxn ang="0">
                    <a:pos x="85" y="294"/>
                  </a:cxn>
                  <a:cxn ang="0">
                    <a:pos x="85" y="294"/>
                  </a:cxn>
                  <a:cxn ang="0">
                    <a:pos x="85" y="294"/>
                  </a:cxn>
                </a:cxnLst>
                <a:rect l="0" t="0" r="r" b="b"/>
                <a:pathLst>
                  <a:path w="314" h="330">
                    <a:moveTo>
                      <a:pt x="85" y="294"/>
                    </a:moveTo>
                    <a:cubicBezTo>
                      <a:pt x="52" y="294"/>
                      <a:pt x="21" y="307"/>
                      <a:pt x="0" y="330"/>
                    </a:cubicBezTo>
                    <a:cubicBezTo>
                      <a:pt x="19" y="162"/>
                      <a:pt x="149" y="27"/>
                      <a:pt x="314" y="0"/>
                    </a:cubicBezTo>
                    <a:cubicBezTo>
                      <a:pt x="176" y="99"/>
                      <a:pt x="167" y="274"/>
                      <a:pt x="167" y="327"/>
                    </a:cubicBezTo>
                    <a:cubicBezTo>
                      <a:pt x="146" y="306"/>
                      <a:pt x="116" y="294"/>
                      <a:pt x="85" y="294"/>
                    </a:cubicBezTo>
                    <a:close/>
                    <a:moveTo>
                      <a:pt x="85" y="294"/>
                    </a:moveTo>
                    <a:cubicBezTo>
                      <a:pt x="85" y="294"/>
                      <a:pt x="85" y="294"/>
                      <a:pt x="85" y="294"/>
                    </a:cubicBezTo>
                  </a:path>
                </a:pathLst>
              </a:custGeom>
              <a:solidFill>
                <a:srgbClr val="108136"/>
              </a:solidFill>
              <a:ln w="9525">
                <a:noFill/>
                <a:round/>
                <a:headEnd/>
                <a:tailEnd/>
              </a:ln>
              <a:effectLst/>
            </p:spPr>
            <p:txBody>
              <a:bodyPr/>
              <a:lstStyle/>
              <a:p>
                <a:pPr defTabSz="685715">
                  <a:defRPr/>
                </a:pPr>
                <a:endParaRPr lang="en-US" sz="1280" dirty="0">
                  <a:latin typeface="微软雅黑" pitchFamily="34" charset="-122"/>
                  <a:ea typeface="微软雅黑" pitchFamily="34" charset="-122"/>
                </a:endParaRPr>
              </a:p>
            </p:txBody>
          </p:sp>
          <p:sp>
            <p:nvSpPr>
              <p:cNvPr id="121" name="Freeform 6"/>
              <p:cNvSpPr>
                <a:spLocks noEditPoints="1"/>
              </p:cNvSpPr>
              <p:nvPr/>
            </p:nvSpPr>
            <p:spPr bwMode="auto">
              <a:xfrm>
                <a:off x="3885929" y="1916680"/>
                <a:ext cx="636419" cy="1238610"/>
              </a:xfrm>
              <a:custGeom>
                <a:avLst/>
                <a:gdLst/>
                <a:ahLst/>
                <a:cxnLst>
                  <a:cxn ang="0">
                    <a:pos x="84" y="293"/>
                  </a:cxn>
                  <a:cxn ang="0">
                    <a:pos x="1" y="327"/>
                  </a:cxn>
                  <a:cxn ang="0">
                    <a:pos x="169" y="0"/>
                  </a:cxn>
                  <a:cxn ang="0">
                    <a:pos x="169" y="329"/>
                  </a:cxn>
                  <a:cxn ang="0">
                    <a:pos x="84" y="293"/>
                  </a:cxn>
                  <a:cxn ang="0">
                    <a:pos x="84" y="293"/>
                  </a:cxn>
                  <a:cxn ang="0">
                    <a:pos x="84" y="293"/>
                  </a:cxn>
                </a:cxnLst>
                <a:rect l="0" t="0" r="r" b="b"/>
                <a:pathLst>
                  <a:path w="169" h="329">
                    <a:moveTo>
                      <a:pt x="84" y="293"/>
                    </a:moveTo>
                    <a:cubicBezTo>
                      <a:pt x="52" y="293"/>
                      <a:pt x="22" y="306"/>
                      <a:pt x="1" y="327"/>
                    </a:cubicBezTo>
                    <a:cubicBezTo>
                      <a:pt x="0" y="276"/>
                      <a:pt x="8" y="87"/>
                      <a:pt x="169" y="0"/>
                    </a:cubicBezTo>
                    <a:cubicBezTo>
                      <a:pt x="169" y="329"/>
                      <a:pt x="169" y="329"/>
                      <a:pt x="169" y="329"/>
                    </a:cubicBezTo>
                    <a:cubicBezTo>
                      <a:pt x="147" y="306"/>
                      <a:pt x="117" y="293"/>
                      <a:pt x="84" y="293"/>
                    </a:cubicBezTo>
                    <a:close/>
                    <a:moveTo>
                      <a:pt x="84" y="293"/>
                    </a:moveTo>
                    <a:cubicBezTo>
                      <a:pt x="84" y="293"/>
                      <a:pt x="84" y="293"/>
                      <a:pt x="84" y="293"/>
                    </a:cubicBezTo>
                  </a:path>
                </a:pathLst>
              </a:custGeom>
              <a:solidFill>
                <a:srgbClr val="8CC94C"/>
              </a:solidFill>
              <a:ln w="9525">
                <a:noFill/>
                <a:round/>
                <a:headEnd/>
                <a:tailEnd/>
              </a:ln>
              <a:effectLst/>
            </p:spPr>
            <p:txBody>
              <a:bodyPr/>
              <a:lstStyle/>
              <a:p>
                <a:pPr defTabSz="685715">
                  <a:defRPr/>
                </a:pPr>
                <a:endParaRPr lang="en-US" sz="1280" dirty="0">
                  <a:latin typeface="微软雅黑" pitchFamily="34" charset="-122"/>
                  <a:ea typeface="微软雅黑" pitchFamily="34" charset="-122"/>
                </a:endParaRPr>
              </a:p>
            </p:txBody>
          </p:sp>
          <p:sp>
            <p:nvSpPr>
              <p:cNvPr id="122" name="Freeform 7"/>
              <p:cNvSpPr>
                <a:spLocks noEditPoints="1"/>
              </p:cNvSpPr>
              <p:nvPr/>
            </p:nvSpPr>
            <p:spPr bwMode="auto">
              <a:xfrm>
                <a:off x="4621397" y="1916680"/>
                <a:ext cx="635281" cy="1238610"/>
              </a:xfrm>
              <a:custGeom>
                <a:avLst/>
                <a:gdLst/>
                <a:ahLst/>
                <a:cxnLst>
                  <a:cxn ang="0">
                    <a:pos x="85" y="293"/>
                  </a:cxn>
                  <a:cxn ang="0">
                    <a:pos x="0" y="329"/>
                  </a:cxn>
                  <a:cxn ang="0">
                    <a:pos x="0" y="0"/>
                  </a:cxn>
                  <a:cxn ang="0">
                    <a:pos x="168" y="327"/>
                  </a:cxn>
                  <a:cxn ang="0">
                    <a:pos x="85" y="293"/>
                  </a:cxn>
                  <a:cxn ang="0">
                    <a:pos x="85" y="293"/>
                  </a:cxn>
                  <a:cxn ang="0">
                    <a:pos x="85" y="293"/>
                  </a:cxn>
                </a:cxnLst>
                <a:rect l="0" t="0" r="r" b="b"/>
                <a:pathLst>
                  <a:path w="169" h="329">
                    <a:moveTo>
                      <a:pt x="85" y="293"/>
                    </a:moveTo>
                    <a:cubicBezTo>
                      <a:pt x="52" y="293"/>
                      <a:pt x="22" y="306"/>
                      <a:pt x="0" y="329"/>
                    </a:cubicBezTo>
                    <a:cubicBezTo>
                      <a:pt x="0" y="0"/>
                      <a:pt x="0" y="0"/>
                      <a:pt x="0" y="0"/>
                    </a:cubicBezTo>
                    <a:cubicBezTo>
                      <a:pt x="161" y="87"/>
                      <a:pt x="169" y="276"/>
                      <a:pt x="168" y="327"/>
                    </a:cubicBezTo>
                    <a:cubicBezTo>
                      <a:pt x="146" y="306"/>
                      <a:pt x="116" y="293"/>
                      <a:pt x="85" y="293"/>
                    </a:cubicBezTo>
                    <a:close/>
                    <a:moveTo>
                      <a:pt x="85" y="293"/>
                    </a:moveTo>
                    <a:cubicBezTo>
                      <a:pt x="85" y="293"/>
                      <a:pt x="85" y="293"/>
                      <a:pt x="85" y="293"/>
                    </a:cubicBezTo>
                  </a:path>
                </a:pathLst>
              </a:custGeom>
              <a:solidFill>
                <a:srgbClr val="8CC94C"/>
              </a:solidFill>
              <a:ln w="9525">
                <a:noFill/>
                <a:round/>
                <a:headEnd/>
                <a:tailEnd/>
              </a:ln>
              <a:effectLst/>
            </p:spPr>
            <p:txBody>
              <a:bodyPr/>
              <a:lstStyle/>
              <a:p>
                <a:pPr defTabSz="685715">
                  <a:defRPr/>
                </a:pPr>
                <a:endParaRPr lang="en-US" sz="1280" dirty="0">
                  <a:latin typeface="微软雅黑" pitchFamily="34" charset="-122"/>
                  <a:ea typeface="微软雅黑" pitchFamily="34" charset="-122"/>
                </a:endParaRPr>
              </a:p>
            </p:txBody>
          </p:sp>
          <p:sp>
            <p:nvSpPr>
              <p:cNvPr id="123" name="Freeform 8"/>
              <p:cNvSpPr>
                <a:spLocks noEditPoints="1"/>
              </p:cNvSpPr>
              <p:nvPr/>
            </p:nvSpPr>
            <p:spPr bwMode="auto">
              <a:xfrm>
                <a:off x="4797864" y="1912126"/>
                <a:ext cx="1188589" cy="1251133"/>
              </a:xfrm>
              <a:custGeom>
                <a:avLst/>
                <a:gdLst/>
                <a:ahLst/>
                <a:cxnLst>
                  <a:cxn ang="0">
                    <a:pos x="229" y="294"/>
                  </a:cxn>
                  <a:cxn ang="0">
                    <a:pos x="147" y="327"/>
                  </a:cxn>
                  <a:cxn ang="0">
                    <a:pos x="0" y="0"/>
                  </a:cxn>
                  <a:cxn ang="0">
                    <a:pos x="316" y="332"/>
                  </a:cxn>
                  <a:cxn ang="0">
                    <a:pos x="229" y="294"/>
                  </a:cxn>
                  <a:cxn ang="0">
                    <a:pos x="229" y="294"/>
                  </a:cxn>
                  <a:cxn ang="0">
                    <a:pos x="229" y="294"/>
                  </a:cxn>
                </a:cxnLst>
                <a:rect l="0" t="0" r="r" b="b"/>
                <a:pathLst>
                  <a:path w="316" h="332">
                    <a:moveTo>
                      <a:pt x="229" y="294"/>
                    </a:moveTo>
                    <a:cubicBezTo>
                      <a:pt x="198" y="294"/>
                      <a:pt x="169" y="306"/>
                      <a:pt x="147" y="327"/>
                    </a:cubicBezTo>
                    <a:cubicBezTo>
                      <a:pt x="148" y="274"/>
                      <a:pt x="138" y="99"/>
                      <a:pt x="0" y="0"/>
                    </a:cubicBezTo>
                    <a:cubicBezTo>
                      <a:pt x="167" y="26"/>
                      <a:pt x="298" y="162"/>
                      <a:pt x="316" y="332"/>
                    </a:cubicBezTo>
                    <a:cubicBezTo>
                      <a:pt x="295" y="308"/>
                      <a:pt x="263" y="294"/>
                      <a:pt x="229" y="294"/>
                    </a:cubicBezTo>
                    <a:close/>
                    <a:moveTo>
                      <a:pt x="229" y="294"/>
                    </a:moveTo>
                    <a:cubicBezTo>
                      <a:pt x="229" y="294"/>
                      <a:pt x="229" y="294"/>
                      <a:pt x="229" y="294"/>
                    </a:cubicBezTo>
                  </a:path>
                </a:pathLst>
              </a:custGeom>
              <a:solidFill>
                <a:srgbClr val="108136"/>
              </a:solidFill>
              <a:ln w="9525">
                <a:noFill/>
                <a:round/>
                <a:headEnd/>
                <a:tailEnd/>
              </a:ln>
              <a:effectLst/>
            </p:spPr>
            <p:txBody>
              <a:bodyPr/>
              <a:lstStyle/>
              <a:p>
                <a:pPr defTabSz="685715">
                  <a:defRPr/>
                </a:pPr>
                <a:endParaRPr lang="en-US" sz="1280" dirty="0">
                  <a:latin typeface="微软雅黑" pitchFamily="34" charset="-122"/>
                  <a:ea typeface="微软雅黑" pitchFamily="34" charset="-122"/>
                </a:endParaRPr>
              </a:p>
            </p:txBody>
          </p:sp>
          <p:sp>
            <p:nvSpPr>
              <p:cNvPr id="124" name="Freeform 9"/>
              <p:cNvSpPr>
                <a:spLocks noEditPoints="1"/>
              </p:cNvSpPr>
              <p:nvPr/>
            </p:nvSpPr>
            <p:spPr bwMode="auto">
              <a:xfrm>
                <a:off x="4522348" y="3336300"/>
                <a:ext cx="494107" cy="1050769"/>
              </a:xfrm>
              <a:custGeom>
                <a:avLst/>
                <a:gdLst/>
                <a:ahLst/>
                <a:cxnLst>
                  <a:cxn ang="0">
                    <a:pos x="13" y="7"/>
                  </a:cxn>
                  <a:cxn ang="0">
                    <a:pos x="0" y="0"/>
                  </a:cxn>
                  <a:cxn ang="0">
                    <a:pos x="0" y="214"/>
                  </a:cxn>
                  <a:cxn ang="0">
                    <a:pos x="2" y="219"/>
                  </a:cxn>
                  <a:cxn ang="0">
                    <a:pos x="66" y="279"/>
                  </a:cxn>
                  <a:cxn ang="0">
                    <a:pos x="131" y="214"/>
                  </a:cxn>
                  <a:cxn ang="0">
                    <a:pos x="118" y="201"/>
                  </a:cxn>
                  <a:cxn ang="0">
                    <a:pos x="105" y="214"/>
                  </a:cxn>
                  <a:cxn ang="0">
                    <a:pos x="66" y="253"/>
                  </a:cxn>
                  <a:cxn ang="0">
                    <a:pos x="27" y="214"/>
                  </a:cxn>
                  <a:cxn ang="0">
                    <a:pos x="26" y="211"/>
                  </a:cxn>
                  <a:cxn ang="0">
                    <a:pos x="26" y="0"/>
                  </a:cxn>
                  <a:cxn ang="0">
                    <a:pos x="13" y="7"/>
                  </a:cxn>
                  <a:cxn ang="0">
                    <a:pos x="13" y="7"/>
                  </a:cxn>
                  <a:cxn ang="0">
                    <a:pos x="13" y="7"/>
                  </a:cxn>
                </a:cxnLst>
                <a:rect l="0" t="0" r="r" b="b"/>
                <a:pathLst>
                  <a:path w="131" h="279">
                    <a:moveTo>
                      <a:pt x="13" y="7"/>
                    </a:moveTo>
                    <a:cubicBezTo>
                      <a:pt x="8" y="7"/>
                      <a:pt x="3" y="4"/>
                      <a:pt x="0" y="0"/>
                    </a:cubicBezTo>
                    <a:cubicBezTo>
                      <a:pt x="0" y="214"/>
                      <a:pt x="0" y="214"/>
                      <a:pt x="0" y="214"/>
                    </a:cubicBezTo>
                    <a:cubicBezTo>
                      <a:pt x="0" y="216"/>
                      <a:pt x="1" y="218"/>
                      <a:pt x="2" y="219"/>
                    </a:cubicBezTo>
                    <a:cubicBezTo>
                      <a:pt x="4" y="253"/>
                      <a:pt x="32" y="279"/>
                      <a:pt x="66" y="279"/>
                    </a:cubicBezTo>
                    <a:cubicBezTo>
                      <a:pt x="102" y="279"/>
                      <a:pt x="131" y="250"/>
                      <a:pt x="131" y="214"/>
                    </a:cubicBezTo>
                    <a:cubicBezTo>
                      <a:pt x="131" y="207"/>
                      <a:pt x="126" y="201"/>
                      <a:pt x="118" y="201"/>
                    </a:cubicBezTo>
                    <a:cubicBezTo>
                      <a:pt x="111" y="201"/>
                      <a:pt x="105" y="207"/>
                      <a:pt x="105" y="214"/>
                    </a:cubicBezTo>
                    <a:cubicBezTo>
                      <a:pt x="105" y="236"/>
                      <a:pt x="88" y="253"/>
                      <a:pt x="66" y="253"/>
                    </a:cubicBezTo>
                    <a:cubicBezTo>
                      <a:pt x="45" y="253"/>
                      <a:pt x="27" y="236"/>
                      <a:pt x="27" y="214"/>
                    </a:cubicBezTo>
                    <a:cubicBezTo>
                      <a:pt x="27" y="213"/>
                      <a:pt x="27" y="212"/>
                      <a:pt x="26" y="211"/>
                    </a:cubicBezTo>
                    <a:cubicBezTo>
                      <a:pt x="26" y="0"/>
                      <a:pt x="26" y="0"/>
                      <a:pt x="26" y="0"/>
                    </a:cubicBezTo>
                    <a:cubicBezTo>
                      <a:pt x="24" y="4"/>
                      <a:pt x="19" y="7"/>
                      <a:pt x="13" y="7"/>
                    </a:cubicBezTo>
                    <a:close/>
                    <a:moveTo>
                      <a:pt x="13" y="7"/>
                    </a:moveTo>
                    <a:cubicBezTo>
                      <a:pt x="13" y="7"/>
                      <a:pt x="13" y="7"/>
                      <a:pt x="13" y="7"/>
                    </a:cubicBezTo>
                  </a:path>
                </a:pathLst>
              </a:custGeom>
              <a:solidFill>
                <a:schemeClr val="tx1">
                  <a:lumMod val="50000"/>
                  <a:lumOff val="50000"/>
                </a:schemeClr>
              </a:solidFill>
              <a:ln w="9525">
                <a:noFill/>
                <a:round/>
                <a:headEnd/>
                <a:tailEnd/>
              </a:ln>
              <a:effectLst/>
            </p:spPr>
            <p:txBody>
              <a:bodyPr/>
              <a:lstStyle/>
              <a:p>
                <a:pPr defTabSz="685715">
                  <a:defRPr/>
                </a:pPr>
                <a:endParaRPr lang="en-US" sz="1280" dirty="0">
                  <a:latin typeface="微软雅黑" pitchFamily="34" charset="-122"/>
                  <a:ea typeface="微软雅黑" pitchFamily="34" charset="-122"/>
                </a:endParaRPr>
              </a:p>
            </p:txBody>
          </p:sp>
          <p:sp>
            <p:nvSpPr>
              <p:cNvPr id="125" name="Freeform 10"/>
              <p:cNvSpPr>
                <a:spLocks noEditPoints="1"/>
              </p:cNvSpPr>
              <p:nvPr/>
            </p:nvSpPr>
            <p:spPr bwMode="auto">
              <a:xfrm>
                <a:off x="4522348" y="1634350"/>
                <a:ext cx="99049" cy="198086"/>
              </a:xfrm>
              <a:custGeom>
                <a:avLst/>
                <a:gdLst/>
                <a:ahLst/>
                <a:cxnLst>
                  <a:cxn ang="0">
                    <a:pos x="26" y="52"/>
                  </a:cxn>
                  <a:cxn ang="0">
                    <a:pos x="26" y="13"/>
                  </a:cxn>
                  <a:cxn ang="0">
                    <a:pos x="13" y="0"/>
                  </a:cxn>
                  <a:cxn ang="0">
                    <a:pos x="0" y="13"/>
                  </a:cxn>
                  <a:cxn ang="0">
                    <a:pos x="0" y="52"/>
                  </a:cxn>
                  <a:cxn ang="0">
                    <a:pos x="0" y="53"/>
                  </a:cxn>
                  <a:cxn ang="0">
                    <a:pos x="26" y="53"/>
                  </a:cxn>
                  <a:cxn ang="0">
                    <a:pos x="26" y="52"/>
                  </a:cxn>
                  <a:cxn ang="0">
                    <a:pos x="26" y="52"/>
                  </a:cxn>
                  <a:cxn ang="0">
                    <a:pos x="26" y="52"/>
                  </a:cxn>
                </a:cxnLst>
                <a:rect l="0" t="0" r="r" b="b"/>
                <a:pathLst>
                  <a:path w="26" h="53">
                    <a:moveTo>
                      <a:pt x="26" y="52"/>
                    </a:moveTo>
                    <a:cubicBezTo>
                      <a:pt x="26" y="13"/>
                      <a:pt x="26" y="13"/>
                      <a:pt x="26" y="13"/>
                    </a:cubicBezTo>
                    <a:cubicBezTo>
                      <a:pt x="26" y="6"/>
                      <a:pt x="20" y="0"/>
                      <a:pt x="13" y="0"/>
                    </a:cubicBezTo>
                    <a:cubicBezTo>
                      <a:pt x="6" y="0"/>
                      <a:pt x="0" y="6"/>
                      <a:pt x="0" y="13"/>
                    </a:cubicBezTo>
                    <a:cubicBezTo>
                      <a:pt x="0" y="52"/>
                      <a:pt x="0" y="52"/>
                      <a:pt x="0" y="52"/>
                    </a:cubicBezTo>
                    <a:cubicBezTo>
                      <a:pt x="0" y="52"/>
                      <a:pt x="0" y="52"/>
                      <a:pt x="0" y="53"/>
                    </a:cubicBezTo>
                    <a:cubicBezTo>
                      <a:pt x="26" y="53"/>
                      <a:pt x="26" y="53"/>
                      <a:pt x="26" y="53"/>
                    </a:cubicBezTo>
                    <a:cubicBezTo>
                      <a:pt x="26" y="52"/>
                      <a:pt x="26" y="52"/>
                      <a:pt x="26" y="52"/>
                    </a:cubicBezTo>
                    <a:close/>
                    <a:moveTo>
                      <a:pt x="26" y="52"/>
                    </a:moveTo>
                    <a:cubicBezTo>
                      <a:pt x="26" y="52"/>
                      <a:pt x="26" y="52"/>
                      <a:pt x="26" y="52"/>
                    </a:cubicBezTo>
                  </a:path>
                </a:pathLst>
              </a:custGeom>
              <a:solidFill>
                <a:schemeClr val="tx1">
                  <a:lumMod val="50000"/>
                  <a:lumOff val="50000"/>
                </a:schemeClr>
              </a:solidFill>
              <a:ln w="9525">
                <a:noFill/>
                <a:round/>
                <a:headEnd/>
                <a:tailEnd/>
              </a:ln>
              <a:effectLst>
                <a:innerShdw blurRad="63500" dist="50800" dir="5400000">
                  <a:prstClr val="black">
                    <a:alpha val="50000"/>
                  </a:prstClr>
                </a:innerShdw>
              </a:effectLst>
            </p:spPr>
            <p:txBody>
              <a:bodyPr/>
              <a:lstStyle/>
              <a:p>
                <a:pPr defTabSz="685715">
                  <a:defRPr/>
                </a:pPr>
                <a:endParaRPr lang="en-US" sz="1280" dirty="0">
                  <a:latin typeface="微软雅黑" pitchFamily="34" charset="-122"/>
                  <a:ea typeface="微软雅黑" pitchFamily="34" charset="-122"/>
                </a:endParaRPr>
              </a:p>
            </p:txBody>
          </p:sp>
        </p:grpSp>
        <p:sp>
          <p:nvSpPr>
            <p:cNvPr id="116" name="Shape 1094"/>
            <p:cNvSpPr>
              <a:spLocks/>
            </p:cNvSpPr>
            <p:nvPr/>
          </p:nvSpPr>
          <p:spPr bwMode="auto">
            <a:xfrm>
              <a:off x="4568684" y="3131690"/>
              <a:ext cx="376996" cy="269235"/>
            </a:xfrm>
            <a:custGeom>
              <a:avLst/>
              <a:gdLst>
                <a:gd name="T0" fmla="*/ 3289953 w 21600"/>
                <a:gd name="T1" fmla="*/ 1677957 h 21600"/>
                <a:gd name="T2" fmla="*/ 3289953 w 21600"/>
                <a:gd name="T3" fmla="*/ 1677957 h 21600"/>
                <a:gd name="T4" fmla="*/ 3289953 w 21600"/>
                <a:gd name="T5" fmla="*/ 1677957 h 21600"/>
                <a:gd name="T6" fmla="*/ 3289953 w 21600"/>
                <a:gd name="T7" fmla="*/ 16779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chemeClr val="bg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8572" tIns="28572" rIns="28572" bIns="28572" anchor="ctr"/>
            <a:lstStyle/>
            <a:p>
              <a:endParaRPr lang="zh-CN" altLang="en-US" sz="1280"/>
            </a:p>
          </p:txBody>
        </p:sp>
        <p:sp>
          <p:nvSpPr>
            <p:cNvPr id="117" name="Freeform 62"/>
            <p:cNvSpPr>
              <a:spLocks noEditPoints="1"/>
            </p:cNvSpPr>
            <p:nvPr/>
          </p:nvSpPr>
          <p:spPr bwMode="auto">
            <a:xfrm>
              <a:off x="5477986" y="3065772"/>
              <a:ext cx="320256" cy="360553"/>
            </a:xfrm>
            <a:custGeom>
              <a:avLst/>
              <a:gdLst>
                <a:gd name="T0" fmla="*/ 300480192 w 320"/>
                <a:gd name="T1" fmla="*/ 0 h 360"/>
                <a:gd name="T2" fmla="*/ 256409964 w 320"/>
                <a:gd name="T3" fmla="*/ 0 h 360"/>
                <a:gd name="T4" fmla="*/ 240384154 w 320"/>
                <a:gd name="T5" fmla="*/ 20061770 h 360"/>
                <a:gd name="T6" fmla="*/ 240384154 w 320"/>
                <a:gd name="T7" fmla="*/ 361106849 h 360"/>
                <a:gd name="T8" fmla="*/ 320512205 w 320"/>
                <a:gd name="T9" fmla="*/ 361106849 h 360"/>
                <a:gd name="T10" fmla="*/ 320512205 w 320"/>
                <a:gd name="T11" fmla="*/ 20061770 h 360"/>
                <a:gd name="T12" fmla="*/ 300480192 w 320"/>
                <a:gd name="T13" fmla="*/ 0 h 360"/>
                <a:gd name="T14" fmla="*/ 180288115 w 320"/>
                <a:gd name="T15" fmla="*/ 120368616 h 360"/>
                <a:gd name="T16" fmla="*/ 136217887 w 320"/>
                <a:gd name="T17" fmla="*/ 120368616 h 360"/>
                <a:gd name="T18" fmla="*/ 120192077 w 320"/>
                <a:gd name="T19" fmla="*/ 140430386 h 360"/>
                <a:gd name="T20" fmla="*/ 120192077 w 320"/>
                <a:gd name="T21" fmla="*/ 361106849 h 360"/>
                <a:gd name="T22" fmla="*/ 200320128 w 320"/>
                <a:gd name="T23" fmla="*/ 361106849 h 360"/>
                <a:gd name="T24" fmla="*/ 200320128 w 320"/>
                <a:gd name="T25" fmla="*/ 140430386 h 360"/>
                <a:gd name="T26" fmla="*/ 180288115 w 320"/>
                <a:gd name="T27" fmla="*/ 120368616 h 360"/>
                <a:gd name="T28" fmla="*/ 60096038 w 320"/>
                <a:gd name="T29" fmla="*/ 240738233 h 360"/>
                <a:gd name="T30" fmla="*/ 16025810 w 320"/>
                <a:gd name="T31" fmla="*/ 240738233 h 360"/>
                <a:gd name="T32" fmla="*/ 0 w 320"/>
                <a:gd name="T33" fmla="*/ 260799002 h 360"/>
                <a:gd name="T34" fmla="*/ 0 w 320"/>
                <a:gd name="T35" fmla="*/ 361106849 h 360"/>
                <a:gd name="T36" fmla="*/ 80128051 w 320"/>
                <a:gd name="T37" fmla="*/ 361106849 h 360"/>
                <a:gd name="T38" fmla="*/ 80128051 w 320"/>
                <a:gd name="T39" fmla="*/ 260799002 h 360"/>
                <a:gd name="T40" fmla="*/ 60096038 w 320"/>
                <a:gd name="T41" fmla="*/ 240738233 h 3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80"/>
            </a:p>
          </p:txBody>
        </p:sp>
        <p:sp>
          <p:nvSpPr>
            <p:cNvPr id="118" name="Shape 1090"/>
            <p:cNvSpPr>
              <a:spLocks/>
            </p:cNvSpPr>
            <p:nvPr/>
          </p:nvSpPr>
          <p:spPr bwMode="auto">
            <a:xfrm>
              <a:off x="6331218" y="3128517"/>
              <a:ext cx="396184" cy="336517"/>
            </a:xfrm>
            <a:custGeom>
              <a:avLst/>
              <a:gdLst>
                <a:gd name="T0" fmla="*/ 3633374 w 21600"/>
                <a:gd name="T1" fmla="*/ 2621390 h 21600"/>
                <a:gd name="T2" fmla="*/ 3633374 w 21600"/>
                <a:gd name="T3" fmla="*/ 2621390 h 21600"/>
                <a:gd name="T4" fmla="*/ 3633374 w 21600"/>
                <a:gd name="T5" fmla="*/ 2621390 h 21600"/>
                <a:gd name="T6" fmla="*/ 3633374 w 21600"/>
                <a:gd name="T7" fmla="*/ 262139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8572" tIns="28572" rIns="28572" bIns="28572" anchor="ctr"/>
            <a:lstStyle/>
            <a:p>
              <a:endParaRPr lang="zh-CN" altLang="en-US" sz="1280"/>
            </a:p>
          </p:txBody>
        </p:sp>
        <p:sp>
          <p:nvSpPr>
            <p:cNvPr id="119" name="Shape 1687"/>
            <p:cNvSpPr>
              <a:spLocks/>
            </p:cNvSpPr>
            <p:nvPr/>
          </p:nvSpPr>
          <p:spPr bwMode="auto">
            <a:xfrm>
              <a:off x="7266129" y="3116104"/>
              <a:ext cx="361315" cy="361342"/>
            </a:xfrm>
            <a:custGeom>
              <a:avLst/>
              <a:gdLst>
                <a:gd name="T0" fmla="*/ 3021965 w 21600"/>
                <a:gd name="T1" fmla="*/ 3022408 h 21600"/>
                <a:gd name="T2" fmla="*/ 3021965 w 21600"/>
                <a:gd name="T3" fmla="*/ 3022408 h 21600"/>
                <a:gd name="T4" fmla="*/ 3021965 w 21600"/>
                <a:gd name="T5" fmla="*/ 3022408 h 21600"/>
                <a:gd name="T6" fmla="*/ 3021965 w 21600"/>
                <a:gd name="T7" fmla="*/ 302240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8572" tIns="28572" rIns="28572" bIns="28572" anchor="ctr"/>
            <a:lstStyle/>
            <a:p>
              <a:endParaRPr lang="zh-CN" altLang="en-US" sz="1280"/>
            </a:p>
          </p:txBody>
        </p:sp>
      </p:grpSp>
      <p:sp>
        <p:nvSpPr>
          <p:cNvPr id="126" name="矩形 125"/>
          <p:cNvSpPr>
            <a:spLocks noChangeArrowheads="1"/>
          </p:cNvSpPr>
          <p:nvPr/>
        </p:nvSpPr>
        <p:spPr bwMode="auto">
          <a:xfrm>
            <a:off x="1380118" y="1259199"/>
            <a:ext cx="1196772" cy="331936"/>
          </a:xfrm>
          <a:prstGeom prst="rect">
            <a:avLst/>
          </a:prstGeom>
          <a:noFill/>
          <a:ln w="9525">
            <a:noFill/>
            <a:miter lim="800000"/>
            <a:headEnd/>
            <a:tailEnd/>
          </a:ln>
        </p:spPr>
        <p:txBody>
          <a:bodyPr wrap="none" lIns="68565" tIns="34283" rIns="68565" bIns="34283">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27" name="矩形 47"/>
          <p:cNvSpPr>
            <a:spLocks noChangeArrowheads="1"/>
          </p:cNvSpPr>
          <p:nvPr/>
        </p:nvSpPr>
        <p:spPr bwMode="auto">
          <a:xfrm>
            <a:off x="987602" y="1561579"/>
            <a:ext cx="1589288" cy="517628"/>
          </a:xfrm>
          <a:prstGeom prst="rect">
            <a:avLst/>
          </a:prstGeom>
          <a:noFill/>
          <a:ln w="25400">
            <a:noFill/>
            <a:miter lim="800000"/>
            <a:headEnd/>
            <a:tailEnd/>
          </a:ln>
        </p:spPr>
        <p:txBody>
          <a:bodyPr lIns="68565" tIns="34283" rIns="68565" bIns="34283">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28" name="矩形 127"/>
          <p:cNvSpPr>
            <a:spLocks noChangeArrowheads="1"/>
          </p:cNvSpPr>
          <p:nvPr/>
        </p:nvSpPr>
        <p:spPr bwMode="auto">
          <a:xfrm>
            <a:off x="6515906" y="1244619"/>
            <a:ext cx="1196772" cy="331936"/>
          </a:xfrm>
          <a:prstGeom prst="rect">
            <a:avLst/>
          </a:prstGeom>
          <a:noFill/>
          <a:ln w="9525">
            <a:noFill/>
            <a:miter lim="800000"/>
            <a:headEnd/>
            <a:tailEnd/>
          </a:ln>
        </p:spPr>
        <p:txBody>
          <a:bodyPr wrap="none" lIns="68565" tIns="34283" rIns="68565" bIns="34283">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29" name="矩形 47"/>
          <p:cNvSpPr>
            <a:spLocks noChangeArrowheads="1"/>
          </p:cNvSpPr>
          <p:nvPr/>
        </p:nvSpPr>
        <p:spPr bwMode="auto">
          <a:xfrm>
            <a:off x="6515905" y="1547000"/>
            <a:ext cx="1589288" cy="517628"/>
          </a:xfrm>
          <a:prstGeom prst="rect">
            <a:avLst/>
          </a:prstGeom>
          <a:noFill/>
          <a:ln w="25400">
            <a:noFill/>
            <a:miter lim="800000"/>
            <a:headEnd/>
            <a:tailEnd/>
          </a:ln>
        </p:spPr>
        <p:txBody>
          <a:bodyPr lIns="68565" tIns="34283" rIns="68565" bIns="34283">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30" name="矩形 129"/>
          <p:cNvSpPr>
            <a:spLocks noChangeArrowheads="1"/>
          </p:cNvSpPr>
          <p:nvPr/>
        </p:nvSpPr>
        <p:spPr bwMode="auto">
          <a:xfrm>
            <a:off x="5865194" y="3059472"/>
            <a:ext cx="1196772" cy="331936"/>
          </a:xfrm>
          <a:prstGeom prst="rect">
            <a:avLst/>
          </a:prstGeom>
          <a:noFill/>
          <a:ln w="9525">
            <a:noFill/>
            <a:miter lim="800000"/>
            <a:headEnd/>
            <a:tailEnd/>
          </a:ln>
        </p:spPr>
        <p:txBody>
          <a:bodyPr wrap="none" lIns="68565" tIns="34283" rIns="68565" bIns="34283">
            <a:spAutoFit/>
          </a:bodyPr>
          <a:lstStyle/>
          <a:p>
            <a:pP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31" name="矩形 47"/>
          <p:cNvSpPr>
            <a:spLocks noChangeArrowheads="1"/>
          </p:cNvSpPr>
          <p:nvPr/>
        </p:nvSpPr>
        <p:spPr bwMode="auto">
          <a:xfrm>
            <a:off x="5865193" y="3361853"/>
            <a:ext cx="1589288" cy="517628"/>
          </a:xfrm>
          <a:prstGeom prst="rect">
            <a:avLst/>
          </a:prstGeom>
          <a:noFill/>
          <a:ln w="25400">
            <a:noFill/>
            <a:miter lim="800000"/>
            <a:headEnd/>
            <a:tailEnd/>
          </a:ln>
        </p:spPr>
        <p:txBody>
          <a:bodyPr lIns="68565" tIns="34283" rIns="68565" bIns="34283">
            <a:spAutoFit/>
          </a:bodyPr>
          <a:lstStyle/>
          <a:p>
            <a:pP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32" name="矩形 131"/>
          <p:cNvSpPr>
            <a:spLocks noChangeArrowheads="1"/>
          </p:cNvSpPr>
          <p:nvPr/>
        </p:nvSpPr>
        <p:spPr bwMode="auto">
          <a:xfrm>
            <a:off x="1997592" y="3104860"/>
            <a:ext cx="1196772" cy="331936"/>
          </a:xfrm>
          <a:prstGeom prst="rect">
            <a:avLst/>
          </a:prstGeom>
          <a:noFill/>
          <a:ln w="9525">
            <a:noFill/>
            <a:miter lim="800000"/>
            <a:headEnd/>
            <a:tailEnd/>
          </a:ln>
        </p:spPr>
        <p:txBody>
          <a:bodyPr wrap="none" lIns="68565" tIns="34283" rIns="68565" bIns="34283">
            <a:spAutoFit/>
          </a:bodyPr>
          <a:lstStyle/>
          <a:p>
            <a:pPr algn="r">
              <a:defRPr/>
            </a:pPr>
            <a:r>
              <a:rPr lang="en-US" altLang="zh-CN" sz="1707" dirty="0">
                <a:solidFill>
                  <a:schemeClr val="tx1">
                    <a:lumMod val="65000"/>
                    <a:lumOff val="35000"/>
                  </a:schemeClr>
                </a:solidFill>
                <a:latin typeface="Franklin Gothic Book" panose="020B0503020102020204" pitchFamily="34" charset="0"/>
                <a:ea typeface="Segoe UI Emoji" panose="020B0502040204020203" pitchFamily="34" charset="0"/>
              </a:rPr>
              <a:t>YOUR TITLE</a:t>
            </a:r>
            <a:endParaRPr lang="zh-CN" altLang="en-US" sz="1707" dirty="0">
              <a:solidFill>
                <a:schemeClr val="tx1">
                  <a:lumMod val="65000"/>
                  <a:lumOff val="35000"/>
                </a:schemeClr>
              </a:solidFill>
              <a:latin typeface="Franklin Gothic Book" panose="020B0503020102020204" pitchFamily="34" charset="0"/>
            </a:endParaRPr>
          </a:p>
        </p:txBody>
      </p:sp>
      <p:sp>
        <p:nvSpPr>
          <p:cNvPr id="133" name="矩形 47"/>
          <p:cNvSpPr>
            <a:spLocks noChangeArrowheads="1"/>
          </p:cNvSpPr>
          <p:nvPr/>
        </p:nvSpPr>
        <p:spPr bwMode="auto">
          <a:xfrm>
            <a:off x="1605075" y="3407241"/>
            <a:ext cx="1589288" cy="517628"/>
          </a:xfrm>
          <a:prstGeom prst="rect">
            <a:avLst/>
          </a:prstGeom>
          <a:noFill/>
          <a:ln w="25400">
            <a:noFill/>
            <a:miter lim="800000"/>
            <a:headEnd/>
            <a:tailEnd/>
          </a:ln>
        </p:spPr>
        <p:txBody>
          <a:bodyPr lIns="68565" tIns="34283" rIns="68565" bIns="34283">
            <a:spAutoFit/>
          </a:bodyPr>
          <a:lstStyle/>
          <a:p>
            <a:pPr algn="r">
              <a:lnSpc>
                <a:spcPct val="130000"/>
              </a:lnSpc>
            </a:pPr>
            <a:r>
              <a:rPr lang="zh-CN" altLang="en-US"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747"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73637373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900" decel="100000" fill="hold"/>
                                        <p:tgtEl>
                                          <p:spTgt spid="1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right)">
                                      <p:cBhvr>
                                        <p:cTn id="14" dur="500"/>
                                        <p:tgtEl>
                                          <p:spTgt spid="105"/>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slide(fromBottom)">
                                      <p:cBhvr>
                                        <p:cTn id="17" dur="500"/>
                                        <p:tgtEl>
                                          <p:spTgt spid="126"/>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slide(fromBottom)">
                                      <p:cBhvr>
                                        <p:cTn id="20" dur="500"/>
                                        <p:tgtEl>
                                          <p:spTgt spid="127"/>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slide(fromBottom)">
                                      <p:cBhvr>
                                        <p:cTn id="27" dur="500"/>
                                        <p:tgtEl>
                                          <p:spTgt spid="128"/>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slide(fromBottom)">
                                      <p:cBhvr>
                                        <p:cTn id="30" dur="500"/>
                                        <p:tgtEl>
                                          <p:spTgt spid="129"/>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wipe(up)">
                                      <p:cBhvr>
                                        <p:cTn id="34" dur="500"/>
                                        <p:tgtEl>
                                          <p:spTgt spid="111"/>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slide(fromBottom)">
                                      <p:cBhvr>
                                        <p:cTn id="37" dur="500"/>
                                        <p:tgtEl>
                                          <p:spTgt spid="13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slide(fromBottom)">
                                      <p:cBhvr>
                                        <p:cTn id="40" dur="500"/>
                                        <p:tgtEl>
                                          <p:spTgt spid="133"/>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wipe(up)">
                                      <p:cBhvr>
                                        <p:cTn id="44" dur="500"/>
                                        <p:tgtEl>
                                          <p:spTgt spid="108"/>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slide(fromBottom)">
                                      <p:cBhvr>
                                        <p:cTn id="47" dur="500"/>
                                        <p:tgtEl>
                                          <p:spTgt spid="130"/>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31"/>
                                        </p:tgtEl>
                                        <p:attrNameLst>
                                          <p:attrName>style.visibility</p:attrName>
                                        </p:attrNameLst>
                                      </p:cBhvr>
                                      <p:to>
                                        <p:strVal val="visible"/>
                                      </p:to>
                                    </p:set>
                                    <p:animEffect transition="in" filter="slide(fromBottom)">
                                      <p:cBhvr>
                                        <p:cTn id="5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29" grpId="0"/>
      <p:bldP spid="130" grpId="0"/>
      <p:bldP spid="131" grpId="0"/>
      <p:bldP spid="132" grpId="0"/>
      <p:bldP spid="1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
          <p:cNvSpPr/>
          <p:nvPr/>
        </p:nvSpPr>
        <p:spPr>
          <a:xfrm>
            <a:off x="3693741" y="2076992"/>
            <a:ext cx="540989" cy="1076494"/>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chemeClr val="tx1">
              <a:lumMod val="65000"/>
              <a:lumOff val="3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lt1"/>
              </a:solidFill>
              <a:latin typeface="微软雅黑" pitchFamily="34" charset="-122"/>
              <a:ea typeface="微软雅黑" pitchFamily="34" charset="-122"/>
            </a:endParaRPr>
          </a:p>
        </p:txBody>
      </p:sp>
      <p:sp>
        <p:nvSpPr>
          <p:cNvPr id="14" name="椭圆 1"/>
          <p:cNvSpPr/>
          <p:nvPr/>
        </p:nvSpPr>
        <p:spPr>
          <a:xfrm rot="10800000">
            <a:off x="2829015" y="987574"/>
            <a:ext cx="1076856" cy="1076494"/>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tx1">
              <a:lumMod val="65000"/>
              <a:lumOff val="3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lt1"/>
              </a:solidFill>
              <a:latin typeface="微软雅黑" pitchFamily="34" charset="-122"/>
              <a:ea typeface="微软雅黑" pitchFamily="34" charset="-122"/>
            </a:endParaRPr>
          </a:p>
        </p:txBody>
      </p:sp>
      <p:sp>
        <p:nvSpPr>
          <p:cNvPr id="15" name="椭圆 1"/>
          <p:cNvSpPr/>
          <p:nvPr/>
        </p:nvSpPr>
        <p:spPr>
          <a:xfrm rot="6199008">
            <a:off x="3042222" y="2617475"/>
            <a:ext cx="538247" cy="1019382"/>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chemeClr val="bg1">
              <a:lumMod val="75000"/>
            </a:schemeClr>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lt1"/>
              </a:solidFill>
              <a:latin typeface="微软雅黑" pitchFamily="34" charset="-122"/>
              <a:ea typeface="微软雅黑" pitchFamily="34" charset="-122"/>
            </a:endParaRPr>
          </a:p>
        </p:txBody>
      </p:sp>
      <p:sp>
        <p:nvSpPr>
          <p:cNvPr id="16" name="圆角矩形 14"/>
          <p:cNvSpPr/>
          <p:nvPr/>
        </p:nvSpPr>
        <p:spPr>
          <a:xfrm>
            <a:off x="5109175" y="1327310"/>
            <a:ext cx="2587338" cy="421237"/>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lt1"/>
                </a:solidFill>
                <a:latin typeface="微软雅黑" pitchFamily="34" charset="-122"/>
                <a:ea typeface="微软雅黑" pitchFamily="34" charset="-122"/>
              </a:rPr>
              <a:t>您的标题写在这里</a:t>
            </a:r>
          </a:p>
        </p:txBody>
      </p:sp>
      <p:sp>
        <p:nvSpPr>
          <p:cNvPr id="17" name="圆角矩形 14"/>
          <p:cNvSpPr/>
          <p:nvPr/>
        </p:nvSpPr>
        <p:spPr>
          <a:xfrm>
            <a:off x="5109175" y="3113164"/>
            <a:ext cx="2587338" cy="421237"/>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lt1"/>
                </a:solidFill>
                <a:latin typeface="微软雅黑" pitchFamily="34" charset="-122"/>
                <a:ea typeface="微软雅黑" pitchFamily="34" charset="-122"/>
              </a:rPr>
              <a:t>您的标题写在这里</a:t>
            </a:r>
          </a:p>
        </p:txBody>
      </p:sp>
      <p:sp>
        <p:nvSpPr>
          <p:cNvPr id="18" name="TextBox 17"/>
          <p:cNvSpPr txBox="1"/>
          <p:nvPr/>
        </p:nvSpPr>
        <p:spPr>
          <a:xfrm>
            <a:off x="4091170" y="1265939"/>
            <a:ext cx="395879" cy="697009"/>
          </a:xfrm>
          <a:prstGeom prst="rect">
            <a:avLst/>
          </a:prstGeom>
          <a:noFill/>
        </p:spPr>
        <p:txBody>
          <a:bodyPr wrap="square" lIns="82808" tIns="41403" rIns="82808" bIns="41403" rtlCol="0">
            <a:spAutoFit/>
          </a:bodyPr>
          <a:lstStyle/>
          <a:p>
            <a:pPr>
              <a:defRPr/>
            </a:pPr>
            <a:r>
              <a:rPr lang="en-US" altLang="zh-CN" sz="4000" b="1" kern="0" dirty="0">
                <a:solidFill>
                  <a:schemeClr val="bg1">
                    <a:lumMod val="50000"/>
                  </a:schemeClr>
                </a:solidFill>
                <a:latin typeface="Arial Black" pitchFamily="34" charset="0"/>
                <a:ea typeface="微软雅黑" pitchFamily="34" charset="-122"/>
              </a:rPr>
              <a:t>A</a:t>
            </a:r>
            <a:endParaRPr lang="zh-CN" altLang="en-US" sz="4000" b="1" kern="0" dirty="0">
              <a:solidFill>
                <a:schemeClr val="bg1">
                  <a:lumMod val="50000"/>
                </a:schemeClr>
              </a:solidFill>
              <a:latin typeface="Arial Black" pitchFamily="34" charset="0"/>
              <a:ea typeface="微软雅黑" pitchFamily="34" charset="-122"/>
            </a:endParaRPr>
          </a:p>
        </p:txBody>
      </p:sp>
      <p:sp>
        <p:nvSpPr>
          <p:cNvPr id="19" name="TextBox 18"/>
          <p:cNvSpPr txBox="1"/>
          <p:nvPr/>
        </p:nvSpPr>
        <p:spPr>
          <a:xfrm>
            <a:off x="3901235" y="3238175"/>
            <a:ext cx="395879" cy="697009"/>
          </a:xfrm>
          <a:prstGeom prst="rect">
            <a:avLst/>
          </a:prstGeom>
          <a:noFill/>
        </p:spPr>
        <p:txBody>
          <a:bodyPr wrap="square" lIns="82808" tIns="41403" rIns="82808" bIns="41403" rtlCol="0">
            <a:spAutoFit/>
          </a:bodyPr>
          <a:lstStyle/>
          <a:p>
            <a:pPr>
              <a:defRPr/>
            </a:pPr>
            <a:r>
              <a:rPr lang="en-US" altLang="zh-CN" sz="4000" b="1" kern="0" dirty="0">
                <a:solidFill>
                  <a:schemeClr val="bg1">
                    <a:lumMod val="50000"/>
                  </a:schemeClr>
                </a:solidFill>
                <a:latin typeface="Arial Black" pitchFamily="34" charset="0"/>
                <a:ea typeface="微软雅黑" pitchFamily="34" charset="-122"/>
              </a:rPr>
              <a:t>B</a:t>
            </a:r>
            <a:endParaRPr lang="zh-CN" altLang="en-US" sz="4000" b="1" kern="0" dirty="0">
              <a:solidFill>
                <a:schemeClr val="bg1">
                  <a:lumMod val="50000"/>
                </a:schemeClr>
              </a:solidFill>
              <a:latin typeface="Arial Black" pitchFamily="34" charset="0"/>
              <a:ea typeface="微软雅黑" pitchFamily="34" charset="-122"/>
            </a:endParaRPr>
          </a:p>
        </p:txBody>
      </p:sp>
      <p:sp>
        <p:nvSpPr>
          <p:cNvPr id="20" name="TextBox 19"/>
          <p:cNvSpPr txBox="1"/>
          <p:nvPr/>
        </p:nvSpPr>
        <p:spPr>
          <a:xfrm>
            <a:off x="5309460" y="1918234"/>
            <a:ext cx="2897959" cy="831488"/>
          </a:xfrm>
          <a:prstGeom prst="rect">
            <a:avLst/>
          </a:prstGeom>
          <a:noFill/>
        </p:spPr>
        <p:txBody>
          <a:bodyPr wrap="square" lIns="82808" tIns="41403" rIns="82808" bIns="41403" rtlCol="0">
            <a:spAutoFit/>
          </a:bodyPr>
          <a:lstStyle/>
          <a:p>
            <a:pPr>
              <a:lnSpc>
                <a:spcPct val="130000"/>
              </a:lnSpc>
              <a:defRPr/>
            </a:pPr>
            <a:r>
              <a:rPr lang="zh-CN" altLang="en-US" sz="1200" kern="0" dirty="0">
                <a:solidFill>
                  <a:schemeClr val="tx1">
                    <a:lumMod val="95000"/>
                    <a:lumOff val="5000"/>
                  </a:schemeClr>
                </a:solidFill>
                <a:latin typeface="微软雅黑" pitchFamily="34" charset="-122"/>
                <a:ea typeface="微软雅黑" pitchFamily="34" charset="-122"/>
              </a:rPr>
              <a:t>您的内容打在这里，或通过复制您的文本后在此框中选择粘贴并选择只保留文字您的内容打在这里</a:t>
            </a:r>
            <a:endParaRPr lang="en-US" altLang="zh-CN" sz="1400" kern="0" dirty="0">
              <a:solidFill>
                <a:schemeClr val="tx1">
                  <a:lumMod val="95000"/>
                  <a:lumOff val="5000"/>
                </a:schemeClr>
              </a:solidFill>
              <a:latin typeface="微软雅黑" pitchFamily="34" charset="-122"/>
              <a:ea typeface="微软雅黑" pitchFamily="34" charset="-122"/>
            </a:endParaRPr>
          </a:p>
        </p:txBody>
      </p:sp>
      <p:sp>
        <p:nvSpPr>
          <p:cNvPr id="21" name="TextBox 20"/>
          <p:cNvSpPr txBox="1"/>
          <p:nvPr/>
        </p:nvSpPr>
        <p:spPr>
          <a:xfrm>
            <a:off x="5346189" y="3627739"/>
            <a:ext cx="3114243" cy="332919"/>
          </a:xfrm>
          <a:prstGeom prst="rect">
            <a:avLst/>
          </a:prstGeom>
          <a:noFill/>
        </p:spPr>
        <p:txBody>
          <a:bodyPr wrap="square" lIns="82808" tIns="41403" rIns="82808" bIns="41403" rtlCol="0">
            <a:spAutoFit/>
          </a:bodyPr>
          <a:lstStyle/>
          <a:p>
            <a:pPr>
              <a:lnSpc>
                <a:spcPct val="130000"/>
              </a:lnSpc>
              <a:defRPr/>
            </a:pPr>
            <a:r>
              <a:rPr lang="zh-CN" altLang="en-US" sz="1200" kern="0" dirty="0">
                <a:solidFill>
                  <a:schemeClr val="tx1">
                    <a:lumMod val="95000"/>
                    <a:lumOff val="5000"/>
                  </a:schemeClr>
                </a:solidFill>
                <a:latin typeface="微软雅黑" pitchFamily="34" charset="-122"/>
                <a:ea typeface="微软雅黑" pitchFamily="34" charset="-122"/>
              </a:rPr>
              <a:t>您的内容打在这里，或通过复制您的文本</a:t>
            </a:r>
            <a:endParaRPr lang="en-US" altLang="zh-CN" sz="1200" kern="0" dirty="0">
              <a:solidFill>
                <a:schemeClr val="tx1">
                  <a:lumMod val="95000"/>
                  <a:lumOff val="5000"/>
                </a:schemeClr>
              </a:solidFill>
              <a:latin typeface="微软雅黑" pitchFamily="34" charset="-122"/>
              <a:ea typeface="微软雅黑" pitchFamily="34" charset="-122"/>
            </a:endParaRPr>
          </a:p>
        </p:txBody>
      </p:sp>
      <p:sp>
        <p:nvSpPr>
          <p:cNvPr id="22" name="椭圆 1"/>
          <p:cNvSpPr/>
          <p:nvPr/>
        </p:nvSpPr>
        <p:spPr>
          <a:xfrm rot="5400000">
            <a:off x="3624973" y="3035949"/>
            <a:ext cx="1071399" cy="1081977"/>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7BC143"/>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lt1"/>
              </a:solidFill>
              <a:latin typeface="微软雅黑" pitchFamily="34" charset="-122"/>
              <a:ea typeface="微软雅黑" pitchFamily="34" charset="-122"/>
            </a:endParaRPr>
          </a:p>
        </p:txBody>
      </p:sp>
      <p:sp>
        <p:nvSpPr>
          <p:cNvPr id="23" name="椭圆 1"/>
          <p:cNvSpPr/>
          <p:nvPr/>
        </p:nvSpPr>
        <p:spPr>
          <a:xfrm>
            <a:off x="3784588" y="1127159"/>
            <a:ext cx="1076856" cy="1076494"/>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5C2"/>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lt1"/>
              </a:solidFill>
              <a:latin typeface="微软雅黑" pitchFamily="34" charset="-122"/>
              <a:ea typeface="微软雅黑"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627534"/>
            <a:ext cx="1182626" cy="4596393"/>
          </a:xfrm>
          <a:prstGeom prst="rect">
            <a:avLst/>
          </a:prstGeom>
        </p:spPr>
      </p:pic>
    </p:spTree>
    <p:extLst>
      <p:ext uri="{BB962C8B-B14F-4D97-AF65-F5344CB8AC3E}">
        <p14:creationId xmlns:p14="http://schemas.microsoft.com/office/powerpoint/2010/main" val="202378533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250"/>
                                        <p:tgtEl>
                                          <p:spTgt spid="23"/>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250"/>
                                        <p:tgtEl>
                                          <p:spTgt spid="13"/>
                                        </p:tgtEl>
                                      </p:cBhvr>
                                    </p:animEffect>
                                  </p:childTnLst>
                                </p:cTn>
                              </p:par>
                            </p:childTnLst>
                          </p:cTn>
                        </p:par>
                        <p:par>
                          <p:cTn id="16" fill="hold">
                            <p:stCondLst>
                              <p:cond delay="750"/>
                            </p:stCondLst>
                            <p:childTnLst>
                              <p:par>
                                <p:cTn id="17" presetID="21"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1000"/>
                                        <p:tgtEl>
                                          <p:spTgt spid="22"/>
                                        </p:tgtEl>
                                      </p:cBhvr>
                                    </p:animEffect>
                                  </p:childTnLst>
                                </p:cTn>
                              </p:par>
                              <p:par>
                                <p:cTn id="20" presetID="22" presetClass="entr" presetSubtype="2" fill="hold" grpId="0" nodeType="withEffect">
                                  <p:stCondLst>
                                    <p:cond delay="75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250"/>
                                        <p:tgtEl>
                                          <p:spTgt spid="15"/>
                                        </p:tgtEl>
                                      </p:cBhvr>
                                    </p:animEffect>
                                  </p:childTnLst>
                                </p:cTn>
                              </p:par>
                            </p:childTnLst>
                          </p:cTn>
                        </p:par>
                        <p:par>
                          <p:cTn id="23" fill="hold">
                            <p:stCondLst>
                              <p:cond delay="1750"/>
                            </p:stCondLst>
                            <p:childTnLst>
                              <p:par>
                                <p:cTn id="24" presetID="42"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2750"/>
                            </p:stCondLst>
                            <p:childTnLst>
                              <p:par>
                                <p:cTn id="34" presetID="22" presetClass="entr" presetSubtype="4"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250"/>
                                        <p:tgtEl>
                                          <p:spTgt spid="20"/>
                                        </p:tgtEl>
                                      </p:cBhvr>
                                    </p:animEffect>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p:bldP spid="19" grpId="0"/>
      <p:bldP spid="20" grpId="0"/>
      <p:bldP spid="21" grpId="0"/>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5c787a88e5330abf75dfafaaf64092bf85ff22"/>
</p:tagLst>
</file>

<file path=ppt/theme/theme1.xml><?xml version="1.0" encoding="utf-8"?>
<a:theme xmlns:a="http://schemas.openxmlformats.org/drawingml/2006/main" name="首页">
  <a:themeElements>
    <a:clrScheme name="医院蓝绿">
      <a:dk1>
        <a:srgbClr val="11A0DC"/>
      </a:dk1>
      <a:lt1>
        <a:srgbClr val="B2B2B2"/>
      </a:lt1>
      <a:dk2>
        <a:srgbClr val="204F7D"/>
      </a:dk2>
      <a:lt2>
        <a:srgbClr val="CFD82F"/>
      </a:lt2>
      <a:accent1>
        <a:srgbClr val="FFFFFF"/>
      </a:accent1>
      <a:accent2>
        <a:srgbClr val="B2B2B2"/>
      </a:accent2>
      <a:accent3>
        <a:srgbClr val="969696"/>
      </a:accent3>
      <a:accent4>
        <a:srgbClr val="808080"/>
      </a:accent4>
      <a:accent5>
        <a:srgbClr val="5F5F5F"/>
      </a:accent5>
      <a:accent6>
        <a:srgbClr val="4D4D4D"/>
      </a:accent6>
      <a:hlink>
        <a:srgbClr val="0070C0"/>
      </a:hlink>
      <a:folHlink>
        <a:srgbClr val="7030A0"/>
      </a:folHlink>
    </a:clrScheme>
    <a:fontScheme name="ios">
      <a:majorFont>
        <a:latin typeface="TeXGyreAdventor"/>
        <a:ea typeface="微软雅黑"/>
        <a:cs typeface=""/>
      </a:majorFont>
      <a:minorFont>
        <a:latin typeface="Ping He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首页">
  <a:themeElements>
    <a:clrScheme name="自定义 5">
      <a:dk1>
        <a:srgbClr val="373843"/>
      </a:dk1>
      <a:lt1>
        <a:srgbClr val="FFFFFF"/>
      </a:lt1>
      <a:dk2>
        <a:srgbClr val="11BED5"/>
      </a:dk2>
      <a:lt2>
        <a:srgbClr val="FFFFFF"/>
      </a:lt2>
      <a:accent1>
        <a:srgbClr val="11BED5"/>
      </a:accent1>
      <a:accent2>
        <a:srgbClr val="FFC000"/>
      </a:accent2>
      <a:accent3>
        <a:srgbClr val="11BED5"/>
      </a:accent3>
      <a:accent4>
        <a:srgbClr val="FFC000"/>
      </a:accent4>
      <a:accent5>
        <a:srgbClr val="11BED5"/>
      </a:accent5>
      <a:accent6>
        <a:srgbClr val="FFC000"/>
      </a:accent6>
      <a:hlink>
        <a:srgbClr val="11BED5"/>
      </a:hlink>
      <a:folHlink>
        <a:srgbClr val="800080"/>
      </a:folHlink>
    </a:clrScheme>
    <a:fontScheme name="ios">
      <a:majorFont>
        <a:latin typeface="TeXGyreAdventor"/>
        <a:ea typeface="微软雅黑"/>
        <a:cs typeface=""/>
      </a:majorFont>
      <a:minorFont>
        <a:latin typeface="Ping He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空白页">
  <a:themeElements>
    <a:clrScheme name="粉红色">
      <a:dk1>
        <a:srgbClr val="FA0053"/>
      </a:dk1>
      <a:lt1>
        <a:srgbClr val="B2B2B2"/>
      </a:lt1>
      <a:dk2>
        <a:srgbClr val="FF7C80"/>
      </a:dk2>
      <a:lt2>
        <a:srgbClr val="FFCCCC"/>
      </a:lt2>
      <a:accent1>
        <a:srgbClr val="FFFFFF"/>
      </a:accent1>
      <a:accent2>
        <a:srgbClr val="B2B2B2"/>
      </a:accent2>
      <a:accent3>
        <a:srgbClr val="969696"/>
      </a:accent3>
      <a:accent4>
        <a:srgbClr val="808080"/>
      </a:accent4>
      <a:accent5>
        <a:srgbClr val="5F5F5F"/>
      </a:accent5>
      <a:accent6>
        <a:srgbClr val="4D4D4D"/>
      </a:accent6>
      <a:hlink>
        <a:srgbClr val="0070C0"/>
      </a:hlink>
      <a:folHlink>
        <a:srgbClr val="7030A0"/>
      </a:folHlink>
    </a:clrScheme>
    <a:fontScheme name="ios">
      <a:majorFont>
        <a:latin typeface="TeXGyreAdventor"/>
        <a:ea typeface="微软雅黑"/>
        <a:cs typeface=""/>
      </a:majorFont>
      <a:minorFont>
        <a:latin typeface="Ping He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3576</TotalTime>
  <Words>3232</Words>
  <Application>Microsoft Office PowerPoint</Application>
  <PresentationFormat>全屏显示(16:9)</PresentationFormat>
  <Paragraphs>336</Paragraphs>
  <Slides>31</Slides>
  <Notes>29</Notes>
  <HiddenSlides>0</HiddenSlides>
  <MMClips>1</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31</vt:i4>
      </vt:variant>
    </vt:vector>
  </HeadingPairs>
  <TitlesOfParts>
    <vt:vector size="59" baseType="lpstr">
      <vt:lpstr>Adobe Naskh Medium</vt:lpstr>
      <vt:lpstr>Bebas Neue</vt:lpstr>
      <vt:lpstr>Gill Sans</vt:lpstr>
      <vt:lpstr>Gulim</vt:lpstr>
      <vt:lpstr>Malgun Gothic</vt:lpstr>
      <vt:lpstr>Ping Hei</vt:lpstr>
      <vt:lpstr>Roboto Bold</vt:lpstr>
      <vt:lpstr>Segoe UI Emoji</vt:lpstr>
      <vt:lpstr>TeXGyreAdventor</vt:lpstr>
      <vt:lpstr>方正超粗黑简体</vt:lpstr>
      <vt:lpstr>方正兰亭超细黑简体</vt:lpstr>
      <vt:lpstr>方正韵动特黑简体</vt:lpstr>
      <vt:lpstr>方正韵动中黑简体</vt:lpstr>
      <vt:lpstr>华文细黑</vt:lpstr>
      <vt:lpstr>宋体</vt:lpstr>
      <vt:lpstr>微软雅黑</vt:lpstr>
      <vt:lpstr>Arial</vt:lpstr>
      <vt:lpstr>Arial Black</vt:lpstr>
      <vt:lpstr>Calibri</vt:lpstr>
      <vt:lpstr>Calibri Light</vt:lpstr>
      <vt:lpstr>Franklin Gothic Book</vt:lpstr>
      <vt:lpstr>Impact</vt:lpstr>
      <vt:lpstr>Tw Cen MT</vt:lpstr>
      <vt:lpstr>Wingdings</vt:lpstr>
      <vt:lpstr>首页</vt:lpstr>
      <vt:lpstr>1_首页</vt:lpstr>
      <vt:lpstr>空白页</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dc:description>QQ：987900079    我图网独家原创模版   http://hi.ooopic.com/dcq888/tuku</dc:description>
  <cp:lastModifiedBy>Admin</cp:lastModifiedBy>
  <cp:revision>417</cp:revision>
  <dcterms:modified xsi:type="dcterms:W3CDTF">2016-11-06T09:35:20Z</dcterms:modified>
  <cp:category>锐旗设计；https://9ppt.taobao.com</cp:category>
</cp:coreProperties>
</file>